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Lst>
  <p:notesMasterIdLst>
    <p:notesMasterId r:id="rId29"/>
  </p:notesMasterIdLst>
  <p:sldIdLst>
    <p:sldId id="256" r:id="rId2"/>
    <p:sldId id="258" r:id="rId3"/>
    <p:sldId id="296" r:id="rId4"/>
    <p:sldId id="306" r:id="rId5"/>
    <p:sldId id="300" r:id="rId6"/>
    <p:sldId id="292" r:id="rId7"/>
    <p:sldId id="293" r:id="rId8"/>
    <p:sldId id="261" r:id="rId9"/>
    <p:sldId id="288" r:id="rId10"/>
    <p:sldId id="262" r:id="rId11"/>
    <p:sldId id="263" r:id="rId12"/>
    <p:sldId id="301" r:id="rId13"/>
    <p:sldId id="307" r:id="rId14"/>
    <p:sldId id="308" r:id="rId15"/>
    <p:sldId id="303" r:id="rId16"/>
    <p:sldId id="304" r:id="rId17"/>
    <p:sldId id="305" r:id="rId18"/>
    <p:sldId id="266" r:id="rId19"/>
    <p:sldId id="302" r:id="rId20"/>
    <p:sldId id="299" r:id="rId21"/>
    <p:sldId id="268" r:id="rId22"/>
    <p:sldId id="291" r:id="rId23"/>
    <p:sldId id="309" r:id="rId24"/>
    <p:sldId id="310" r:id="rId25"/>
    <p:sldId id="298" r:id="rId26"/>
    <p:sldId id="273" r:id="rId27"/>
    <p:sldId id="311" r:id="rId28"/>
  </p:sldIdLst>
  <p:sldSz cx="9144000" cy="5143500" type="screen16x9"/>
  <p:notesSz cx="6858000" cy="9144000"/>
  <p:embeddedFontLst>
    <p:embeddedFont>
      <p:font typeface="Bookman Old Style" panose="02050604050505020204" pitchFamily="18" charset="0"/>
      <p:regular r:id="rId30"/>
      <p:bold r:id="rId31"/>
      <p:italic r:id="rId32"/>
      <p:boldItalic r:id="rId33"/>
    </p:embeddedFont>
    <p:embeddedFont>
      <p:font typeface="Merriweather" panose="00000500000000000000" pitchFamily="2" charset="0"/>
      <p:regular r:id="rId34"/>
      <p:bold r:id="rId35"/>
      <p:italic r:id="rId36"/>
      <p:boldItalic r:id="rId37"/>
    </p:embeddedFont>
    <p:embeddedFont>
      <p:font typeface="Merriweather Black" panose="00000A00000000000000" pitchFamily="2" charset="0"/>
      <p:bold r:id="rId38"/>
      <p:boldItalic r:id="rId39"/>
    </p:embeddedFont>
    <p:embeddedFont>
      <p:font typeface="Rockwell" panose="02060603020205020403" pitchFamily="18" charset="0"/>
      <p:regular r:id="rId40"/>
      <p:bold r:id="rId41"/>
      <p:italic r:id="rId42"/>
      <p:boldItalic r:id="rId43"/>
    </p:embeddedFont>
    <p:embeddedFont>
      <p:font typeface="Spectral" panose="020B0604020202020204" charset="0"/>
      <p:regular r:id="rId44"/>
      <p:bold r:id="rId45"/>
      <p:italic r:id="rId46"/>
      <p:boldItalic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3F509F-057B-4D0D-BB90-B40116214978}">
  <a:tblStyle styleId="{823F509F-057B-4D0D-BB90-B401162149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5" autoAdjust="0"/>
    <p:restoredTop sz="94660"/>
  </p:normalViewPr>
  <p:slideViewPr>
    <p:cSldViewPr snapToGrid="0">
      <p:cViewPr varScale="1">
        <p:scale>
          <a:sx n="99" d="100"/>
          <a:sy n="99" d="100"/>
        </p:scale>
        <p:origin x="1282"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PE"/>
        </a:p>
      </c:txPr>
    </c:title>
    <c:autoTitleDeleted val="0"/>
    <c:plotArea>
      <c:layout/>
      <c:barChart>
        <c:barDir val="bar"/>
        <c:grouping val="stacked"/>
        <c:varyColors val="0"/>
        <c:ser>
          <c:idx val="0"/>
          <c:order val="0"/>
          <c:tx>
            <c:strRef>
              <c:f>Hoja1!$C$3</c:f>
              <c:strCache>
                <c:ptCount val="1"/>
                <c:pt idx="0">
                  <c:v>N ° operadores autorizadas</c:v>
                </c:pt>
              </c:strCache>
            </c:strRef>
          </c:tx>
          <c:spPr>
            <a:solidFill>
              <a:schemeClr val="accent6"/>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9B94-4B82-BB1F-C90BEAF76861}"/>
              </c:ext>
            </c:extLst>
          </c:dPt>
          <c:dPt>
            <c:idx val="1"/>
            <c:invertIfNegative val="0"/>
            <c:bubble3D val="0"/>
            <c:spPr>
              <a:solidFill>
                <a:srgbClr val="00B0F0"/>
              </a:solidFill>
              <a:ln>
                <a:noFill/>
              </a:ln>
              <a:effectLst/>
            </c:spPr>
            <c:extLst>
              <c:ext xmlns:c16="http://schemas.microsoft.com/office/drawing/2014/chart" uri="{C3380CC4-5D6E-409C-BE32-E72D297353CC}">
                <c16:uniqueId val="{00000003-9B94-4B82-BB1F-C90BEAF76861}"/>
              </c:ext>
            </c:extLst>
          </c:dPt>
          <c:dPt>
            <c:idx val="2"/>
            <c:invertIfNegative val="0"/>
            <c:bubble3D val="0"/>
            <c:spPr>
              <a:solidFill>
                <a:srgbClr val="0070C0"/>
              </a:solidFill>
              <a:ln>
                <a:noFill/>
              </a:ln>
              <a:effectLst/>
            </c:spPr>
            <c:extLst>
              <c:ext xmlns:c16="http://schemas.microsoft.com/office/drawing/2014/chart" uri="{C3380CC4-5D6E-409C-BE32-E72D297353CC}">
                <c16:uniqueId val="{00000005-9B94-4B82-BB1F-C90BEAF76861}"/>
              </c:ext>
            </c:extLst>
          </c:dPt>
          <c:dPt>
            <c:idx val="3"/>
            <c:invertIfNegative val="0"/>
            <c:bubble3D val="0"/>
            <c:spPr>
              <a:solidFill>
                <a:srgbClr val="FFC000"/>
              </a:solidFill>
              <a:ln>
                <a:noFill/>
              </a:ln>
              <a:effectLst/>
            </c:spPr>
            <c:extLst>
              <c:ext xmlns:c16="http://schemas.microsoft.com/office/drawing/2014/chart" uri="{C3380CC4-5D6E-409C-BE32-E72D297353CC}">
                <c16:uniqueId val="{00000007-9B94-4B82-BB1F-C90BEAF76861}"/>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9-9B94-4B82-BB1F-C90BEAF76861}"/>
              </c:ext>
            </c:extLst>
          </c:dPt>
          <c:dPt>
            <c:idx val="5"/>
            <c:invertIfNegative val="0"/>
            <c:bubble3D val="0"/>
            <c:spPr>
              <a:solidFill>
                <a:schemeClr val="bg2">
                  <a:lumMod val="75000"/>
                </a:schemeClr>
              </a:solidFill>
              <a:ln>
                <a:noFill/>
              </a:ln>
              <a:effectLst/>
            </c:spPr>
            <c:extLst>
              <c:ext xmlns:c16="http://schemas.microsoft.com/office/drawing/2014/chart" uri="{C3380CC4-5D6E-409C-BE32-E72D297353CC}">
                <c16:uniqueId val="{0000000B-9B94-4B82-BB1F-C90BEAF76861}"/>
              </c:ext>
            </c:extLst>
          </c:dPt>
          <c:dLbls>
            <c:dLbl>
              <c:idx val="0"/>
              <c:layout>
                <c:manualLayout>
                  <c:x val="0.2750850456086876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94-4B82-BB1F-C90BEAF76861}"/>
                </c:ext>
              </c:extLst>
            </c:dLbl>
            <c:dLbl>
              <c:idx val="1"/>
              <c:layout>
                <c:manualLayout>
                  <c:x val="0.1442489383224379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94-4B82-BB1F-C90BEAF76861}"/>
                </c:ext>
              </c:extLst>
            </c:dLbl>
            <c:dLbl>
              <c:idx val="2"/>
              <c:layout>
                <c:manualLayout>
                  <c:x val="2.2760049730625776E-2"/>
                  <c:y val="-7.60315958701041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94-4B82-BB1F-C90BEAF76861}"/>
                </c:ext>
              </c:extLst>
            </c:dLbl>
            <c:dLbl>
              <c:idx val="4"/>
              <c:layout>
                <c:manualLayout>
                  <c:x val="8.0936860821090056E-2"/>
                  <c:y val="-3.801579793505209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94-4B82-BB1F-C90BEAF7686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P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Hoja1!$B$4:$B$9</c:f>
              <c:strCache>
                <c:ptCount val="6"/>
                <c:pt idx="0">
                  <c:v>Importadores</c:v>
                </c:pt>
                <c:pt idx="1">
                  <c:v>Exportadores</c:v>
                </c:pt>
                <c:pt idx="2">
                  <c:v>Depósitos temporales</c:v>
                </c:pt>
                <c:pt idx="3">
                  <c:v>Depósitos aduaneros</c:v>
                </c:pt>
                <c:pt idx="4">
                  <c:v>Agentes de aduanas</c:v>
                </c:pt>
                <c:pt idx="5">
                  <c:v>Empresas de envio de entrega rápida</c:v>
                </c:pt>
              </c:strCache>
            </c:strRef>
          </c:cat>
          <c:val>
            <c:numRef>
              <c:f>Hoja1!$C$4:$C$9</c:f>
              <c:numCache>
                <c:formatCode>General</c:formatCode>
                <c:ptCount val="6"/>
                <c:pt idx="0">
                  <c:v>171</c:v>
                </c:pt>
                <c:pt idx="1">
                  <c:v>85</c:v>
                </c:pt>
                <c:pt idx="2">
                  <c:v>5</c:v>
                </c:pt>
                <c:pt idx="3">
                  <c:v>4</c:v>
                </c:pt>
                <c:pt idx="4">
                  <c:v>40</c:v>
                </c:pt>
                <c:pt idx="5">
                  <c:v>2</c:v>
                </c:pt>
              </c:numCache>
            </c:numRef>
          </c:val>
          <c:extLst>
            <c:ext xmlns:c16="http://schemas.microsoft.com/office/drawing/2014/chart" uri="{C3380CC4-5D6E-409C-BE32-E72D297353CC}">
              <c16:uniqueId val="{0000000C-9B94-4B82-BB1F-C90BEAF76861}"/>
            </c:ext>
          </c:extLst>
        </c:ser>
        <c:dLbls>
          <c:dLblPos val="inBase"/>
          <c:showLegendKey val="0"/>
          <c:showVal val="1"/>
          <c:showCatName val="0"/>
          <c:showSerName val="0"/>
          <c:showPercent val="0"/>
          <c:showBubbleSize val="0"/>
        </c:dLbls>
        <c:gapWidth val="40"/>
        <c:overlap val="100"/>
        <c:axId val="944514207"/>
        <c:axId val="944509215"/>
      </c:barChart>
      <c:catAx>
        <c:axId val="944514207"/>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PE"/>
          </a:p>
        </c:txPr>
        <c:crossAx val="944509215"/>
        <c:crosses val="autoZero"/>
        <c:auto val="1"/>
        <c:lblAlgn val="ctr"/>
        <c:lblOffset val="100"/>
        <c:noMultiLvlLbl val="0"/>
      </c:catAx>
      <c:valAx>
        <c:axId val="94450921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PE"/>
          </a:p>
        </c:txPr>
        <c:crossAx val="944514207"/>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70EB2-240E-492E-9C6C-C5A2DD068B4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PE"/>
        </a:p>
      </dgm:t>
    </dgm:pt>
    <dgm:pt modelId="{35196D34-D06D-45F4-A9A3-B6F5218F03A1}">
      <dgm:prSet phldrT="[Texto]"/>
      <dgm:spPr/>
      <dgm:t>
        <a:bodyPr/>
        <a:lstStyle/>
        <a:p>
          <a:r>
            <a:rPr lang="es-PE" b="0" i="0" dirty="0"/>
            <a:t>Simplificación de los requisitos en materia de documentación, la modernización de los procedimientos y la armonización de los requisitos aduaneros.</a:t>
          </a:r>
          <a:endParaRPr lang="es-PE" dirty="0"/>
        </a:p>
      </dgm:t>
    </dgm:pt>
    <dgm:pt modelId="{EFC5322F-4F62-463C-B06E-CAF011C14E68}" type="parTrans" cxnId="{7FCF064F-105A-44FB-8F99-BE6EB86AE5DF}">
      <dgm:prSet/>
      <dgm:spPr/>
      <dgm:t>
        <a:bodyPr/>
        <a:lstStyle/>
        <a:p>
          <a:endParaRPr lang="es-PE"/>
        </a:p>
      </dgm:t>
    </dgm:pt>
    <dgm:pt modelId="{CC625BC8-0AAD-4FB7-B9B1-F41111A89585}" type="sibTrans" cxnId="{7FCF064F-105A-44FB-8F99-BE6EB86AE5DF}">
      <dgm:prSet/>
      <dgm:spPr/>
      <dgm:t>
        <a:bodyPr/>
        <a:lstStyle/>
        <a:p>
          <a:endParaRPr lang="es-PE"/>
        </a:p>
      </dgm:t>
    </dgm:pt>
    <dgm:pt modelId="{FD2A6153-6FE4-48A7-BDBB-06856A364C69}">
      <dgm:prSet phldrT="[Texto]"/>
      <dgm:spPr/>
      <dgm:t>
        <a:bodyPr/>
        <a:lstStyle/>
        <a:p>
          <a:r>
            <a:rPr lang="es-PE" b="0" i="0" dirty="0"/>
            <a:t>Reducción de los costos y el tiempo son necesarios para exportar e importar mercancías. Se trata de una cuestión clave.  Se estima una reducción del 14.3% impulsar el comercio. mundial en 1 billón de dólares anuales</a:t>
          </a:r>
          <a:endParaRPr lang="es-PE" dirty="0"/>
        </a:p>
      </dgm:t>
    </dgm:pt>
    <dgm:pt modelId="{A605165F-9104-456A-9331-F51772F918DB}" type="parTrans" cxnId="{3F1F288B-A8E1-4430-885D-48BB8EF97E20}">
      <dgm:prSet/>
      <dgm:spPr/>
      <dgm:t>
        <a:bodyPr/>
        <a:lstStyle/>
        <a:p>
          <a:endParaRPr lang="es-PE"/>
        </a:p>
      </dgm:t>
    </dgm:pt>
    <dgm:pt modelId="{A9E890E6-FD30-4008-8080-CB3BB1B8D032}" type="sibTrans" cxnId="{3F1F288B-A8E1-4430-885D-48BB8EF97E20}">
      <dgm:prSet/>
      <dgm:spPr/>
      <dgm:t>
        <a:bodyPr/>
        <a:lstStyle/>
        <a:p>
          <a:endParaRPr lang="es-PE"/>
        </a:p>
      </dgm:t>
    </dgm:pt>
    <dgm:pt modelId="{76E87964-EB83-449D-8056-8C9654FA2F97}">
      <dgm:prSet phldrT="[Texto]"/>
      <dgm:spPr/>
      <dgm:t>
        <a:bodyPr/>
        <a:lstStyle/>
        <a:p>
          <a:r>
            <a:rPr lang="es-PE" b="0" i="0" dirty="0"/>
            <a:t>Para que un país ingrese sin dificultades en una cadena de producción mundial integrada o quede fuera de una gran parte del comercio mundial.</a:t>
          </a:r>
          <a:endParaRPr lang="es-PE" dirty="0"/>
        </a:p>
      </dgm:t>
    </dgm:pt>
    <dgm:pt modelId="{03B4048F-9405-4CE5-8631-FCFD0A01DB6D}" type="parTrans" cxnId="{4BF859DE-3F02-42AF-BBE1-8A729FF97607}">
      <dgm:prSet/>
      <dgm:spPr/>
      <dgm:t>
        <a:bodyPr/>
        <a:lstStyle/>
        <a:p>
          <a:endParaRPr lang="es-PE"/>
        </a:p>
      </dgm:t>
    </dgm:pt>
    <dgm:pt modelId="{C65F902E-1FF4-4A93-A4E2-165DA265AAC8}" type="sibTrans" cxnId="{4BF859DE-3F02-42AF-BBE1-8A729FF97607}">
      <dgm:prSet/>
      <dgm:spPr/>
      <dgm:t>
        <a:bodyPr/>
        <a:lstStyle/>
        <a:p>
          <a:endParaRPr lang="es-PE"/>
        </a:p>
      </dgm:t>
    </dgm:pt>
    <dgm:pt modelId="{53502CA2-CFC2-4602-86C4-FE62AA9FFCC4}" type="pres">
      <dgm:prSet presAssocID="{AD170EB2-240E-492E-9C6C-C5A2DD068B4E}" presName="CompostProcess" presStyleCnt="0">
        <dgm:presLayoutVars>
          <dgm:dir/>
          <dgm:resizeHandles val="exact"/>
        </dgm:presLayoutVars>
      </dgm:prSet>
      <dgm:spPr/>
    </dgm:pt>
    <dgm:pt modelId="{CF784F13-ED5F-45AA-9DA0-272FC6B4C3C0}" type="pres">
      <dgm:prSet presAssocID="{AD170EB2-240E-492E-9C6C-C5A2DD068B4E}" presName="arrow" presStyleLbl="bgShp" presStyleIdx="0" presStyleCnt="1" custScaleX="117647" custLinFactNeighborX="8973" custLinFactNeighborY="-1143"/>
      <dgm:spPr/>
    </dgm:pt>
    <dgm:pt modelId="{F622BDCC-947A-4B40-A255-D90ABB8BC78B}" type="pres">
      <dgm:prSet presAssocID="{AD170EB2-240E-492E-9C6C-C5A2DD068B4E}" presName="linearProcess" presStyleCnt="0"/>
      <dgm:spPr/>
    </dgm:pt>
    <dgm:pt modelId="{78DBEE99-D2A1-45EC-B06C-C51540CF40DE}" type="pres">
      <dgm:prSet presAssocID="{35196D34-D06D-45F4-A9A3-B6F5218F03A1}" presName="textNode" presStyleLbl="node1" presStyleIdx="0" presStyleCnt="3" custLinFactX="-3807" custLinFactNeighborX="-100000" custLinFactNeighborY="-219">
        <dgm:presLayoutVars>
          <dgm:bulletEnabled val="1"/>
        </dgm:presLayoutVars>
      </dgm:prSet>
      <dgm:spPr/>
    </dgm:pt>
    <dgm:pt modelId="{17234978-2D3B-468C-9F53-9CF8FCB2D3CF}" type="pres">
      <dgm:prSet presAssocID="{CC625BC8-0AAD-4FB7-B9B1-F41111A89585}" presName="sibTrans" presStyleCnt="0"/>
      <dgm:spPr/>
    </dgm:pt>
    <dgm:pt modelId="{9C743117-E0B4-402F-9DE7-55A335E05A9A}" type="pres">
      <dgm:prSet presAssocID="{FD2A6153-6FE4-48A7-BDBB-06856A364C69}" presName="textNode" presStyleLbl="node1" presStyleIdx="1" presStyleCnt="3" custScaleY="98926" custLinFactX="-5520" custLinFactNeighborX="-100000" custLinFactNeighborY="-3556">
        <dgm:presLayoutVars>
          <dgm:bulletEnabled val="1"/>
        </dgm:presLayoutVars>
      </dgm:prSet>
      <dgm:spPr/>
    </dgm:pt>
    <dgm:pt modelId="{F5509673-9347-418C-981B-9864ACE214AE}" type="pres">
      <dgm:prSet presAssocID="{A9E890E6-FD30-4008-8080-CB3BB1B8D032}" presName="sibTrans" presStyleCnt="0"/>
      <dgm:spPr/>
    </dgm:pt>
    <dgm:pt modelId="{88E607C2-2C4A-4B68-9E3C-0E5AEC67762D}" type="pres">
      <dgm:prSet presAssocID="{76E87964-EB83-449D-8056-8C9654FA2F97}" presName="textNode" presStyleLbl="node1" presStyleIdx="2" presStyleCnt="3" custLinFactX="-6724" custLinFactNeighborX="-100000" custLinFactNeighborY="-3079">
        <dgm:presLayoutVars>
          <dgm:bulletEnabled val="1"/>
        </dgm:presLayoutVars>
      </dgm:prSet>
      <dgm:spPr/>
    </dgm:pt>
  </dgm:ptLst>
  <dgm:cxnLst>
    <dgm:cxn modelId="{12BCE44A-3E0A-488C-893F-763D257EE1ED}" type="presOf" srcId="{AD170EB2-240E-492E-9C6C-C5A2DD068B4E}" destId="{53502CA2-CFC2-4602-86C4-FE62AA9FFCC4}" srcOrd="0" destOrd="0" presId="urn:microsoft.com/office/officeart/2005/8/layout/hProcess9"/>
    <dgm:cxn modelId="{7FCF064F-105A-44FB-8F99-BE6EB86AE5DF}" srcId="{AD170EB2-240E-492E-9C6C-C5A2DD068B4E}" destId="{35196D34-D06D-45F4-A9A3-B6F5218F03A1}" srcOrd="0" destOrd="0" parTransId="{EFC5322F-4F62-463C-B06E-CAF011C14E68}" sibTransId="{CC625BC8-0AAD-4FB7-B9B1-F41111A89585}"/>
    <dgm:cxn modelId="{3F1F288B-A8E1-4430-885D-48BB8EF97E20}" srcId="{AD170EB2-240E-492E-9C6C-C5A2DD068B4E}" destId="{FD2A6153-6FE4-48A7-BDBB-06856A364C69}" srcOrd="1" destOrd="0" parTransId="{A605165F-9104-456A-9331-F51772F918DB}" sibTransId="{A9E890E6-FD30-4008-8080-CB3BB1B8D032}"/>
    <dgm:cxn modelId="{7E05FC95-ED4D-452C-AA9F-DF642A84E8E6}" type="presOf" srcId="{FD2A6153-6FE4-48A7-BDBB-06856A364C69}" destId="{9C743117-E0B4-402F-9DE7-55A335E05A9A}" srcOrd="0" destOrd="0" presId="urn:microsoft.com/office/officeart/2005/8/layout/hProcess9"/>
    <dgm:cxn modelId="{B4738ABE-32B9-4724-8E00-00415F0711D7}" type="presOf" srcId="{35196D34-D06D-45F4-A9A3-B6F5218F03A1}" destId="{78DBEE99-D2A1-45EC-B06C-C51540CF40DE}" srcOrd="0" destOrd="0" presId="urn:microsoft.com/office/officeart/2005/8/layout/hProcess9"/>
    <dgm:cxn modelId="{096B47C6-8672-4553-BA3D-6AA36826EDDF}" type="presOf" srcId="{76E87964-EB83-449D-8056-8C9654FA2F97}" destId="{88E607C2-2C4A-4B68-9E3C-0E5AEC67762D}" srcOrd="0" destOrd="0" presId="urn:microsoft.com/office/officeart/2005/8/layout/hProcess9"/>
    <dgm:cxn modelId="{4BF859DE-3F02-42AF-BBE1-8A729FF97607}" srcId="{AD170EB2-240E-492E-9C6C-C5A2DD068B4E}" destId="{76E87964-EB83-449D-8056-8C9654FA2F97}" srcOrd="2" destOrd="0" parTransId="{03B4048F-9405-4CE5-8631-FCFD0A01DB6D}" sibTransId="{C65F902E-1FF4-4A93-A4E2-165DA265AAC8}"/>
    <dgm:cxn modelId="{73FC3692-9AD7-45A8-B68F-2A8EDFA55AEB}" type="presParOf" srcId="{53502CA2-CFC2-4602-86C4-FE62AA9FFCC4}" destId="{CF784F13-ED5F-45AA-9DA0-272FC6B4C3C0}" srcOrd="0" destOrd="0" presId="urn:microsoft.com/office/officeart/2005/8/layout/hProcess9"/>
    <dgm:cxn modelId="{0A4641F4-8BFD-4BA1-9F52-AC969A331DC0}" type="presParOf" srcId="{53502CA2-CFC2-4602-86C4-FE62AA9FFCC4}" destId="{F622BDCC-947A-4B40-A255-D90ABB8BC78B}" srcOrd="1" destOrd="0" presId="urn:microsoft.com/office/officeart/2005/8/layout/hProcess9"/>
    <dgm:cxn modelId="{9BCAC0AF-9912-490C-851B-BDE1BC756BD0}" type="presParOf" srcId="{F622BDCC-947A-4B40-A255-D90ABB8BC78B}" destId="{78DBEE99-D2A1-45EC-B06C-C51540CF40DE}" srcOrd="0" destOrd="0" presId="urn:microsoft.com/office/officeart/2005/8/layout/hProcess9"/>
    <dgm:cxn modelId="{D72DAA6B-D09D-4FBD-BCC5-4D485A1905C5}" type="presParOf" srcId="{F622BDCC-947A-4B40-A255-D90ABB8BC78B}" destId="{17234978-2D3B-468C-9F53-9CF8FCB2D3CF}" srcOrd="1" destOrd="0" presId="urn:microsoft.com/office/officeart/2005/8/layout/hProcess9"/>
    <dgm:cxn modelId="{DE4BB8F7-A91E-483D-B529-E180C3B25110}" type="presParOf" srcId="{F622BDCC-947A-4B40-A255-D90ABB8BC78B}" destId="{9C743117-E0B4-402F-9DE7-55A335E05A9A}" srcOrd="2" destOrd="0" presId="urn:microsoft.com/office/officeart/2005/8/layout/hProcess9"/>
    <dgm:cxn modelId="{9D4B5C4D-1015-4DAF-B061-DD1E04939E9F}" type="presParOf" srcId="{F622BDCC-947A-4B40-A255-D90ABB8BC78B}" destId="{F5509673-9347-418C-981B-9864ACE214AE}" srcOrd="3" destOrd="0" presId="urn:microsoft.com/office/officeart/2005/8/layout/hProcess9"/>
    <dgm:cxn modelId="{B17747B6-C8BF-4EF1-AC6A-44A76E4646F2}" type="presParOf" srcId="{F622BDCC-947A-4B40-A255-D90ABB8BC78B}" destId="{88E607C2-2C4A-4B68-9E3C-0E5AEC67762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B27604-07D8-440C-B38E-6D36F363B533}"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es-PE"/>
        </a:p>
      </dgm:t>
    </dgm:pt>
    <dgm:pt modelId="{D618F245-515B-4BCF-B798-D2038B27BD4D}">
      <dgm:prSet phldrT="[Texto]"/>
      <dgm:spPr/>
      <dgm:t>
        <a:bodyPr/>
        <a:lstStyle/>
        <a:p>
          <a:r>
            <a:rPr lang="es-PE" dirty="0"/>
            <a:t>Trayectoria satisfactoria</a:t>
          </a:r>
        </a:p>
      </dgm:t>
    </dgm:pt>
    <dgm:pt modelId="{1C7028B4-FB92-47AD-8F40-8B93EA8ADA13}" type="parTrans" cxnId="{15657862-5B8D-450F-864C-AAB4AC027C22}">
      <dgm:prSet/>
      <dgm:spPr/>
      <dgm:t>
        <a:bodyPr/>
        <a:lstStyle/>
        <a:p>
          <a:endParaRPr lang="es-PE"/>
        </a:p>
      </dgm:t>
    </dgm:pt>
    <dgm:pt modelId="{66188344-8A5C-4F18-A203-D0D1A3AB0ACD}" type="sibTrans" cxnId="{15657862-5B8D-450F-864C-AAB4AC027C22}">
      <dgm:prSet/>
      <dgm:spPr/>
      <dgm:t>
        <a:bodyPr/>
        <a:lstStyle/>
        <a:p>
          <a:endParaRPr lang="es-PE"/>
        </a:p>
      </dgm:t>
    </dgm:pt>
    <dgm:pt modelId="{AE721734-9139-4D46-B8A8-EA807483F89E}">
      <dgm:prSet phldrT="[Texto]"/>
      <dgm:spPr/>
      <dgm:t>
        <a:bodyPr/>
        <a:lstStyle/>
        <a:p>
          <a:pPr algn="ctr"/>
          <a:r>
            <a:rPr lang="es-PE" b="0" i="0" dirty="0"/>
            <a:t>No tener obligaciones tributarias y aduaneras que hayan originado medidas cautelares previas al procedimiento de cobranza coactiva.</a:t>
          </a:r>
          <a:endParaRPr lang="es-PE" dirty="0"/>
        </a:p>
      </dgm:t>
    </dgm:pt>
    <dgm:pt modelId="{858FB5E1-C4BD-4C70-874E-3FB25953AD27}" type="parTrans" cxnId="{B367F2F1-6545-41A4-9F60-EDB68EC5E59D}">
      <dgm:prSet/>
      <dgm:spPr/>
      <dgm:t>
        <a:bodyPr/>
        <a:lstStyle/>
        <a:p>
          <a:endParaRPr lang="es-PE"/>
        </a:p>
      </dgm:t>
    </dgm:pt>
    <dgm:pt modelId="{A082769D-918F-456E-AA1D-0C9454DD5565}" type="sibTrans" cxnId="{B367F2F1-6545-41A4-9F60-EDB68EC5E59D}">
      <dgm:prSet/>
      <dgm:spPr/>
      <dgm:t>
        <a:bodyPr/>
        <a:lstStyle/>
        <a:p>
          <a:endParaRPr lang="es-PE"/>
        </a:p>
      </dgm:t>
    </dgm:pt>
    <dgm:pt modelId="{0C65A158-454D-4535-9363-08CD36685E93}">
      <dgm:prSet phldrT="[Texto]"/>
      <dgm:spPr/>
      <dgm:t>
        <a:bodyPr/>
        <a:lstStyle/>
        <a:p>
          <a:r>
            <a:rPr lang="es-PE" b="0" i="0" dirty="0"/>
            <a:t>Mantener vigentes los permisos y licencias que exigen las autoridades competentes en el local.</a:t>
          </a:r>
          <a:endParaRPr lang="es-PE" dirty="0"/>
        </a:p>
      </dgm:t>
    </dgm:pt>
    <dgm:pt modelId="{ADB006CA-B69D-4751-BF6C-804815356646}" type="parTrans" cxnId="{1BEE03C9-82C1-4681-AADE-7CCAC2E81200}">
      <dgm:prSet/>
      <dgm:spPr/>
      <dgm:t>
        <a:bodyPr/>
        <a:lstStyle/>
        <a:p>
          <a:endParaRPr lang="es-PE"/>
        </a:p>
      </dgm:t>
    </dgm:pt>
    <dgm:pt modelId="{E8DC541C-1885-413A-9BBD-7155072E0E6B}" type="sibTrans" cxnId="{1BEE03C9-82C1-4681-AADE-7CCAC2E81200}">
      <dgm:prSet/>
      <dgm:spPr/>
      <dgm:t>
        <a:bodyPr/>
        <a:lstStyle/>
        <a:p>
          <a:endParaRPr lang="es-PE"/>
        </a:p>
      </dgm:t>
    </dgm:pt>
    <dgm:pt modelId="{53F22A76-8FBC-4A4B-B6BD-4A36B01EE4E7}">
      <dgm:prSet phldrT="[Texto]"/>
      <dgm:spPr/>
      <dgm:t>
        <a:bodyPr/>
        <a:lstStyle/>
        <a:p>
          <a:r>
            <a:rPr lang="es-PE" dirty="0"/>
            <a:t>Sistema adecuado de registro contables y logísticos</a:t>
          </a:r>
        </a:p>
      </dgm:t>
    </dgm:pt>
    <dgm:pt modelId="{7D793489-4898-49AE-9320-A1052E3F4F13}" type="parTrans" cxnId="{A913EB46-D7F6-4BAB-8A6E-501D5B183720}">
      <dgm:prSet/>
      <dgm:spPr/>
      <dgm:t>
        <a:bodyPr/>
        <a:lstStyle/>
        <a:p>
          <a:endParaRPr lang="es-PE"/>
        </a:p>
      </dgm:t>
    </dgm:pt>
    <dgm:pt modelId="{317AA15F-B47C-439C-8B0F-53E955E8DD0D}" type="sibTrans" cxnId="{A913EB46-D7F6-4BAB-8A6E-501D5B183720}">
      <dgm:prSet/>
      <dgm:spPr/>
      <dgm:t>
        <a:bodyPr/>
        <a:lstStyle/>
        <a:p>
          <a:endParaRPr lang="es-PE"/>
        </a:p>
      </dgm:t>
    </dgm:pt>
    <dgm:pt modelId="{C620D79A-245F-4CD9-9273-683F1E2CED9D}">
      <dgm:prSet phldrT="[Texto]"/>
      <dgm:spPr/>
      <dgm:t>
        <a:bodyPr/>
        <a:lstStyle/>
        <a:p>
          <a:r>
            <a:rPr lang="es-PE" dirty="0"/>
            <a:t>Sistema de control interno que garantice, entre otros, la generación de estados financieros confiables.</a:t>
          </a:r>
        </a:p>
      </dgm:t>
    </dgm:pt>
    <dgm:pt modelId="{5C112930-AE23-4167-AC1A-1FE1A8CAFACB}" type="parTrans" cxnId="{C95FE5A0-9579-4BF9-ADD9-96240F3F078E}">
      <dgm:prSet/>
      <dgm:spPr/>
      <dgm:t>
        <a:bodyPr/>
        <a:lstStyle/>
        <a:p>
          <a:endParaRPr lang="es-PE"/>
        </a:p>
      </dgm:t>
    </dgm:pt>
    <dgm:pt modelId="{21073116-EA1B-4AEF-8AAB-A4B025B965CF}" type="sibTrans" cxnId="{C95FE5A0-9579-4BF9-ADD9-96240F3F078E}">
      <dgm:prSet/>
      <dgm:spPr/>
      <dgm:t>
        <a:bodyPr/>
        <a:lstStyle/>
        <a:p>
          <a:endParaRPr lang="es-PE"/>
        </a:p>
      </dgm:t>
    </dgm:pt>
    <dgm:pt modelId="{381F8050-D981-4379-B723-58FA298AEDE7}">
      <dgm:prSet phldrT="[Texto]"/>
      <dgm:spPr/>
      <dgm:t>
        <a:bodyPr/>
        <a:lstStyle/>
        <a:p>
          <a:r>
            <a:rPr lang="es-PE" dirty="0"/>
            <a:t>Sistemas, registros y controles que garanticen la trazabilidad de sus operaciones y la realización de los controles aduaneros.</a:t>
          </a:r>
        </a:p>
      </dgm:t>
    </dgm:pt>
    <dgm:pt modelId="{DCAFF6E1-C73F-40F0-B8B7-EFE3C5407361}" type="parTrans" cxnId="{C0C0B463-77D8-487F-8C1D-CE4253AAFC5E}">
      <dgm:prSet/>
      <dgm:spPr/>
      <dgm:t>
        <a:bodyPr/>
        <a:lstStyle/>
        <a:p>
          <a:endParaRPr lang="es-PE"/>
        </a:p>
      </dgm:t>
    </dgm:pt>
    <dgm:pt modelId="{EFFD79CD-DF8A-4ED1-BB32-6A9D95BF6549}" type="sibTrans" cxnId="{C0C0B463-77D8-487F-8C1D-CE4253AAFC5E}">
      <dgm:prSet/>
      <dgm:spPr/>
      <dgm:t>
        <a:bodyPr/>
        <a:lstStyle/>
        <a:p>
          <a:endParaRPr lang="es-PE"/>
        </a:p>
      </dgm:t>
    </dgm:pt>
    <dgm:pt modelId="{D1683DC1-4546-41EC-91BE-1780A87CDF60}" type="pres">
      <dgm:prSet presAssocID="{19B27604-07D8-440C-B38E-6D36F363B533}" presName="theList" presStyleCnt="0">
        <dgm:presLayoutVars>
          <dgm:dir/>
          <dgm:animLvl val="lvl"/>
          <dgm:resizeHandles val="exact"/>
        </dgm:presLayoutVars>
      </dgm:prSet>
      <dgm:spPr/>
    </dgm:pt>
    <dgm:pt modelId="{0CB07902-41E8-4F21-9B83-CAE6DCCC2421}" type="pres">
      <dgm:prSet presAssocID="{D618F245-515B-4BCF-B798-D2038B27BD4D}" presName="compNode" presStyleCnt="0"/>
      <dgm:spPr/>
    </dgm:pt>
    <dgm:pt modelId="{2F0672D1-496B-4E24-9D7A-C78FE8DD09C7}" type="pres">
      <dgm:prSet presAssocID="{D618F245-515B-4BCF-B798-D2038B27BD4D}" presName="aNode" presStyleLbl="bgShp" presStyleIdx="0" presStyleCnt="2" custLinFactNeighborX="-9782" custLinFactNeighborY="922"/>
      <dgm:spPr/>
    </dgm:pt>
    <dgm:pt modelId="{885AB4E6-95B2-4784-81CD-6420F9919FA1}" type="pres">
      <dgm:prSet presAssocID="{D618F245-515B-4BCF-B798-D2038B27BD4D}" presName="textNode" presStyleLbl="bgShp" presStyleIdx="0" presStyleCnt="2"/>
      <dgm:spPr/>
    </dgm:pt>
    <dgm:pt modelId="{97911C65-09E1-47B8-96CE-D5F0A9744C8A}" type="pres">
      <dgm:prSet presAssocID="{D618F245-515B-4BCF-B798-D2038B27BD4D}" presName="compChildNode" presStyleCnt="0"/>
      <dgm:spPr/>
    </dgm:pt>
    <dgm:pt modelId="{3510844A-F1A1-42D1-B269-0DF4D241DF65}" type="pres">
      <dgm:prSet presAssocID="{D618F245-515B-4BCF-B798-D2038B27BD4D}" presName="theInnerList" presStyleCnt="0"/>
      <dgm:spPr/>
    </dgm:pt>
    <dgm:pt modelId="{EAF09443-7BB0-4E42-9D39-30C893227C90}" type="pres">
      <dgm:prSet presAssocID="{AE721734-9139-4D46-B8A8-EA807483F89E}" presName="childNode" presStyleLbl="node1" presStyleIdx="0" presStyleCnt="4">
        <dgm:presLayoutVars>
          <dgm:bulletEnabled val="1"/>
        </dgm:presLayoutVars>
      </dgm:prSet>
      <dgm:spPr/>
    </dgm:pt>
    <dgm:pt modelId="{9F0E93EE-A798-43B3-9D9A-8D8187C397D8}" type="pres">
      <dgm:prSet presAssocID="{AE721734-9139-4D46-B8A8-EA807483F89E}" presName="aSpace2" presStyleCnt="0"/>
      <dgm:spPr/>
    </dgm:pt>
    <dgm:pt modelId="{B0548750-D262-489D-B66A-D6FC62A66A89}" type="pres">
      <dgm:prSet presAssocID="{0C65A158-454D-4535-9363-08CD36685E93}" presName="childNode" presStyleLbl="node1" presStyleIdx="1" presStyleCnt="4">
        <dgm:presLayoutVars>
          <dgm:bulletEnabled val="1"/>
        </dgm:presLayoutVars>
      </dgm:prSet>
      <dgm:spPr/>
    </dgm:pt>
    <dgm:pt modelId="{6D6C7001-576D-4368-82C8-A45D0D64CC70}" type="pres">
      <dgm:prSet presAssocID="{D618F245-515B-4BCF-B798-D2038B27BD4D}" presName="aSpace" presStyleCnt="0"/>
      <dgm:spPr/>
    </dgm:pt>
    <dgm:pt modelId="{3CEEE78E-FC57-4F8A-9F47-BA6067271272}" type="pres">
      <dgm:prSet presAssocID="{53F22A76-8FBC-4A4B-B6BD-4A36B01EE4E7}" presName="compNode" presStyleCnt="0"/>
      <dgm:spPr/>
    </dgm:pt>
    <dgm:pt modelId="{EF754280-A252-4ED0-88B2-359B05E5B831}" type="pres">
      <dgm:prSet presAssocID="{53F22A76-8FBC-4A4B-B6BD-4A36B01EE4E7}" presName="aNode" presStyleLbl="bgShp" presStyleIdx="1" presStyleCnt="2"/>
      <dgm:spPr/>
    </dgm:pt>
    <dgm:pt modelId="{6BAD66B1-1569-4376-A6EF-F54CDB71DA80}" type="pres">
      <dgm:prSet presAssocID="{53F22A76-8FBC-4A4B-B6BD-4A36B01EE4E7}" presName="textNode" presStyleLbl="bgShp" presStyleIdx="1" presStyleCnt="2"/>
      <dgm:spPr/>
    </dgm:pt>
    <dgm:pt modelId="{9CAC22E3-9BCE-454C-B4F1-1F4BEB60905F}" type="pres">
      <dgm:prSet presAssocID="{53F22A76-8FBC-4A4B-B6BD-4A36B01EE4E7}" presName="compChildNode" presStyleCnt="0"/>
      <dgm:spPr/>
    </dgm:pt>
    <dgm:pt modelId="{783CC0B7-979D-4217-AA9E-E0341C771C0B}" type="pres">
      <dgm:prSet presAssocID="{53F22A76-8FBC-4A4B-B6BD-4A36B01EE4E7}" presName="theInnerList" presStyleCnt="0"/>
      <dgm:spPr/>
    </dgm:pt>
    <dgm:pt modelId="{871785F8-9024-4DD1-8306-35A5360AAA15}" type="pres">
      <dgm:prSet presAssocID="{C620D79A-245F-4CD9-9273-683F1E2CED9D}" presName="childNode" presStyleLbl="node1" presStyleIdx="2" presStyleCnt="4">
        <dgm:presLayoutVars>
          <dgm:bulletEnabled val="1"/>
        </dgm:presLayoutVars>
      </dgm:prSet>
      <dgm:spPr/>
    </dgm:pt>
    <dgm:pt modelId="{DFDD4950-0691-41CF-B0C6-C30C53A4CBD7}" type="pres">
      <dgm:prSet presAssocID="{C620D79A-245F-4CD9-9273-683F1E2CED9D}" presName="aSpace2" presStyleCnt="0"/>
      <dgm:spPr/>
    </dgm:pt>
    <dgm:pt modelId="{1FDF3B71-6277-4A8D-A712-9842C861AAD8}" type="pres">
      <dgm:prSet presAssocID="{381F8050-D981-4379-B723-58FA298AEDE7}" presName="childNode" presStyleLbl="node1" presStyleIdx="3" presStyleCnt="4">
        <dgm:presLayoutVars>
          <dgm:bulletEnabled val="1"/>
        </dgm:presLayoutVars>
      </dgm:prSet>
      <dgm:spPr/>
    </dgm:pt>
  </dgm:ptLst>
  <dgm:cxnLst>
    <dgm:cxn modelId="{C5C8AD27-47D7-4FCC-983B-D90521C13FFE}" type="presOf" srcId="{53F22A76-8FBC-4A4B-B6BD-4A36B01EE4E7}" destId="{EF754280-A252-4ED0-88B2-359B05E5B831}" srcOrd="0" destOrd="0" presId="urn:microsoft.com/office/officeart/2005/8/layout/lProcess2"/>
    <dgm:cxn modelId="{15657862-5B8D-450F-864C-AAB4AC027C22}" srcId="{19B27604-07D8-440C-B38E-6D36F363B533}" destId="{D618F245-515B-4BCF-B798-D2038B27BD4D}" srcOrd="0" destOrd="0" parTransId="{1C7028B4-FB92-47AD-8F40-8B93EA8ADA13}" sibTransId="{66188344-8A5C-4F18-A203-D0D1A3AB0ACD}"/>
    <dgm:cxn modelId="{C0C0B463-77D8-487F-8C1D-CE4253AAFC5E}" srcId="{53F22A76-8FBC-4A4B-B6BD-4A36B01EE4E7}" destId="{381F8050-D981-4379-B723-58FA298AEDE7}" srcOrd="1" destOrd="0" parTransId="{DCAFF6E1-C73F-40F0-B8B7-EFE3C5407361}" sibTransId="{EFFD79CD-DF8A-4ED1-BB32-6A9D95BF6549}"/>
    <dgm:cxn modelId="{3755EC64-E74A-4270-BD29-B946A59AD77E}" type="presOf" srcId="{53F22A76-8FBC-4A4B-B6BD-4A36B01EE4E7}" destId="{6BAD66B1-1569-4376-A6EF-F54CDB71DA80}" srcOrd="1" destOrd="0" presId="urn:microsoft.com/office/officeart/2005/8/layout/lProcess2"/>
    <dgm:cxn modelId="{A913EB46-D7F6-4BAB-8A6E-501D5B183720}" srcId="{19B27604-07D8-440C-B38E-6D36F363B533}" destId="{53F22A76-8FBC-4A4B-B6BD-4A36B01EE4E7}" srcOrd="1" destOrd="0" parTransId="{7D793489-4898-49AE-9320-A1052E3F4F13}" sibTransId="{317AA15F-B47C-439C-8B0F-53E955E8DD0D}"/>
    <dgm:cxn modelId="{02FD5649-2945-451D-A805-AC06F40DD6D6}" type="presOf" srcId="{AE721734-9139-4D46-B8A8-EA807483F89E}" destId="{EAF09443-7BB0-4E42-9D39-30C893227C90}" srcOrd="0" destOrd="0" presId="urn:microsoft.com/office/officeart/2005/8/layout/lProcess2"/>
    <dgm:cxn modelId="{BCF4714B-474B-4AC2-9726-E1CD551FE20F}" type="presOf" srcId="{0C65A158-454D-4535-9363-08CD36685E93}" destId="{B0548750-D262-489D-B66A-D6FC62A66A89}" srcOrd="0" destOrd="0" presId="urn:microsoft.com/office/officeart/2005/8/layout/lProcess2"/>
    <dgm:cxn modelId="{FED9317E-4F45-40C6-A7C6-998C3DCD3D93}" type="presOf" srcId="{D618F245-515B-4BCF-B798-D2038B27BD4D}" destId="{2F0672D1-496B-4E24-9D7A-C78FE8DD09C7}" srcOrd="0" destOrd="0" presId="urn:microsoft.com/office/officeart/2005/8/layout/lProcess2"/>
    <dgm:cxn modelId="{BCA4C588-234F-4716-A278-8669CF0E155B}" type="presOf" srcId="{D618F245-515B-4BCF-B798-D2038B27BD4D}" destId="{885AB4E6-95B2-4784-81CD-6420F9919FA1}" srcOrd="1" destOrd="0" presId="urn:microsoft.com/office/officeart/2005/8/layout/lProcess2"/>
    <dgm:cxn modelId="{C95FE5A0-9579-4BF9-ADD9-96240F3F078E}" srcId="{53F22A76-8FBC-4A4B-B6BD-4A36B01EE4E7}" destId="{C620D79A-245F-4CD9-9273-683F1E2CED9D}" srcOrd="0" destOrd="0" parTransId="{5C112930-AE23-4167-AC1A-1FE1A8CAFACB}" sibTransId="{21073116-EA1B-4AEF-8AAB-A4B025B965CF}"/>
    <dgm:cxn modelId="{D95252B2-0024-4C84-9AE2-BE769C9D5264}" type="presOf" srcId="{19B27604-07D8-440C-B38E-6D36F363B533}" destId="{D1683DC1-4546-41EC-91BE-1780A87CDF60}" srcOrd="0" destOrd="0" presId="urn:microsoft.com/office/officeart/2005/8/layout/lProcess2"/>
    <dgm:cxn modelId="{1BEE03C9-82C1-4681-AADE-7CCAC2E81200}" srcId="{D618F245-515B-4BCF-B798-D2038B27BD4D}" destId="{0C65A158-454D-4535-9363-08CD36685E93}" srcOrd="1" destOrd="0" parTransId="{ADB006CA-B69D-4751-BF6C-804815356646}" sibTransId="{E8DC541C-1885-413A-9BBD-7155072E0E6B}"/>
    <dgm:cxn modelId="{C071A7E4-ABC7-421D-BCB9-99A94B050682}" type="presOf" srcId="{C620D79A-245F-4CD9-9273-683F1E2CED9D}" destId="{871785F8-9024-4DD1-8306-35A5360AAA15}" srcOrd="0" destOrd="0" presId="urn:microsoft.com/office/officeart/2005/8/layout/lProcess2"/>
    <dgm:cxn modelId="{A6E6ACE6-15E9-45FE-ABCD-846FE7042C90}" type="presOf" srcId="{381F8050-D981-4379-B723-58FA298AEDE7}" destId="{1FDF3B71-6277-4A8D-A712-9842C861AAD8}" srcOrd="0" destOrd="0" presId="urn:microsoft.com/office/officeart/2005/8/layout/lProcess2"/>
    <dgm:cxn modelId="{B367F2F1-6545-41A4-9F60-EDB68EC5E59D}" srcId="{D618F245-515B-4BCF-B798-D2038B27BD4D}" destId="{AE721734-9139-4D46-B8A8-EA807483F89E}" srcOrd="0" destOrd="0" parTransId="{858FB5E1-C4BD-4C70-874E-3FB25953AD27}" sibTransId="{A082769D-918F-456E-AA1D-0C9454DD5565}"/>
    <dgm:cxn modelId="{0A8F83B8-D3FE-4BB7-AF77-59F0C8B8BC8D}" type="presParOf" srcId="{D1683DC1-4546-41EC-91BE-1780A87CDF60}" destId="{0CB07902-41E8-4F21-9B83-CAE6DCCC2421}" srcOrd="0" destOrd="0" presId="urn:microsoft.com/office/officeart/2005/8/layout/lProcess2"/>
    <dgm:cxn modelId="{C2FCCDE3-8C3D-4ADB-815D-20D997B096A9}" type="presParOf" srcId="{0CB07902-41E8-4F21-9B83-CAE6DCCC2421}" destId="{2F0672D1-496B-4E24-9D7A-C78FE8DD09C7}" srcOrd="0" destOrd="0" presId="urn:microsoft.com/office/officeart/2005/8/layout/lProcess2"/>
    <dgm:cxn modelId="{6DB2C3FF-9E88-468F-AE80-327F76FD6172}" type="presParOf" srcId="{0CB07902-41E8-4F21-9B83-CAE6DCCC2421}" destId="{885AB4E6-95B2-4784-81CD-6420F9919FA1}" srcOrd="1" destOrd="0" presId="urn:microsoft.com/office/officeart/2005/8/layout/lProcess2"/>
    <dgm:cxn modelId="{A9B758DD-5AFF-426E-BD8F-1F4EB1E5D66F}" type="presParOf" srcId="{0CB07902-41E8-4F21-9B83-CAE6DCCC2421}" destId="{97911C65-09E1-47B8-96CE-D5F0A9744C8A}" srcOrd="2" destOrd="0" presId="urn:microsoft.com/office/officeart/2005/8/layout/lProcess2"/>
    <dgm:cxn modelId="{C55AA3A8-09B0-415A-8605-52945F5AD9AC}" type="presParOf" srcId="{97911C65-09E1-47B8-96CE-D5F0A9744C8A}" destId="{3510844A-F1A1-42D1-B269-0DF4D241DF65}" srcOrd="0" destOrd="0" presId="urn:microsoft.com/office/officeart/2005/8/layout/lProcess2"/>
    <dgm:cxn modelId="{3CCE89EE-7793-4133-AC81-1A18CA20209F}" type="presParOf" srcId="{3510844A-F1A1-42D1-B269-0DF4D241DF65}" destId="{EAF09443-7BB0-4E42-9D39-30C893227C90}" srcOrd="0" destOrd="0" presId="urn:microsoft.com/office/officeart/2005/8/layout/lProcess2"/>
    <dgm:cxn modelId="{CEC0EBEA-D65E-40B9-8477-FADE73650AE9}" type="presParOf" srcId="{3510844A-F1A1-42D1-B269-0DF4D241DF65}" destId="{9F0E93EE-A798-43B3-9D9A-8D8187C397D8}" srcOrd="1" destOrd="0" presId="urn:microsoft.com/office/officeart/2005/8/layout/lProcess2"/>
    <dgm:cxn modelId="{768BB8CF-30B2-4B73-BF04-C78FE3960E40}" type="presParOf" srcId="{3510844A-F1A1-42D1-B269-0DF4D241DF65}" destId="{B0548750-D262-489D-B66A-D6FC62A66A89}" srcOrd="2" destOrd="0" presId="urn:microsoft.com/office/officeart/2005/8/layout/lProcess2"/>
    <dgm:cxn modelId="{794EF342-F6FF-423A-A348-91785FA08486}" type="presParOf" srcId="{D1683DC1-4546-41EC-91BE-1780A87CDF60}" destId="{6D6C7001-576D-4368-82C8-A45D0D64CC70}" srcOrd="1" destOrd="0" presId="urn:microsoft.com/office/officeart/2005/8/layout/lProcess2"/>
    <dgm:cxn modelId="{043E91AD-3FAF-4140-A4D5-E6FC4FFE3FB0}" type="presParOf" srcId="{D1683DC1-4546-41EC-91BE-1780A87CDF60}" destId="{3CEEE78E-FC57-4F8A-9F47-BA6067271272}" srcOrd="2" destOrd="0" presId="urn:microsoft.com/office/officeart/2005/8/layout/lProcess2"/>
    <dgm:cxn modelId="{FC97C576-BA11-4531-9DD4-F26E080540F0}" type="presParOf" srcId="{3CEEE78E-FC57-4F8A-9F47-BA6067271272}" destId="{EF754280-A252-4ED0-88B2-359B05E5B831}" srcOrd="0" destOrd="0" presId="urn:microsoft.com/office/officeart/2005/8/layout/lProcess2"/>
    <dgm:cxn modelId="{1AD75111-AE8B-4443-876A-EE4AECBDBB33}" type="presParOf" srcId="{3CEEE78E-FC57-4F8A-9F47-BA6067271272}" destId="{6BAD66B1-1569-4376-A6EF-F54CDB71DA80}" srcOrd="1" destOrd="0" presId="urn:microsoft.com/office/officeart/2005/8/layout/lProcess2"/>
    <dgm:cxn modelId="{BF902EE3-9756-4868-945A-72FCEE7797F6}" type="presParOf" srcId="{3CEEE78E-FC57-4F8A-9F47-BA6067271272}" destId="{9CAC22E3-9BCE-454C-B4F1-1F4BEB60905F}" srcOrd="2" destOrd="0" presId="urn:microsoft.com/office/officeart/2005/8/layout/lProcess2"/>
    <dgm:cxn modelId="{1554DB69-EB61-42CF-9F12-1B2B95457D74}" type="presParOf" srcId="{9CAC22E3-9BCE-454C-B4F1-1F4BEB60905F}" destId="{783CC0B7-979D-4217-AA9E-E0341C771C0B}" srcOrd="0" destOrd="0" presId="urn:microsoft.com/office/officeart/2005/8/layout/lProcess2"/>
    <dgm:cxn modelId="{C509CBED-35DA-40B2-9C7A-A1F5B0D764DA}" type="presParOf" srcId="{783CC0B7-979D-4217-AA9E-E0341C771C0B}" destId="{871785F8-9024-4DD1-8306-35A5360AAA15}" srcOrd="0" destOrd="0" presId="urn:microsoft.com/office/officeart/2005/8/layout/lProcess2"/>
    <dgm:cxn modelId="{B993D494-FFB5-4F86-8AC1-427265DB4028}" type="presParOf" srcId="{783CC0B7-979D-4217-AA9E-E0341C771C0B}" destId="{DFDD4950-0691-41CF-B0C6-C30C53A4CBD7}" srcOrd="1" destOrd="0" presId="urn:microsoft.com/office/officeart/2005/8/layout/lProcess2"/>
    <dgm:cxn modelId="{5EE5C635-7E2B-4B30-A3DF-AA59B2C6CAD4}" type="presParOf" srcId="{783CC0B7-979D-4217-AA9E-E0341C771C0B}" destId="{1FDF3B71-6277-4A8D-A712-9842C861AAD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D8B0D-B857-4A77-B4D1-9CBF81832C93}"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es-PE"/>
        </a:p>
      </dgm:t>
    </dgm:pt>
    <dgm:pt modelId="{2951ED2D-E82A-428E-9EBD-FC83F47A5208}">
      <dgm:prSet phldrT="[Texto]"/>
      <dgm:spPr/>
      <dgm:t>
        <a:bodyPr/>
        <a:lstStyle/>
        <a:p>
          <a:r>
            <a:rPr lang="es-PE" dirty="0"/>
            <a:t>Solvencia financiera debidamente comprobada</a:t>
          </a:r>
        </a:p>
      </dgm:t>
    </dgm:pt>
    <dgm:pt modelId="{648F6E62-2D93-4A10-B165-EE3A37FE4042}" type="parTrans" cxnId="{C37657EA-8892-4FB4-9E62-623DD10B6B97}">
      <dgm:prSet/>
      <dgm:spPr/>
      <dgm:t>
        <a:bodyPr/>
        <a:lstStyle/>
        <a:p>
          <a:endParaRPr lang="es-PE"/>
        </a:p>
      </dgm:t>
    </dgm:pt>
    <dgm:pt modelId="{16E072C0-C372-4BD3-8D32-2C9288A6F730}" type="sibTrans" cxnId="{C37657EA-8892-4FB4-9E62-623DD10B6B97}">
      <dgm:prSet/>
      <dgm:spPr/>
      <dgm:t>
        <a:bodyPr/>
        <a:lstStyle/>
        <a:p>
          <a:endParaRPr lang="es-PE"/>
        </a:p>
      </dgm:t>
    </dgm:pt>
    <dgm:pt modelId="{92B0AE88-670F-43F3-B78D-85C317036050}">
      <dgm:prSet phldrT="[Texto]" custT="1"/>
      <dgm:spPr/>
      <dgm:t>
        <a:bodyPr/>
        <a:lstStyle/>
        <a:p>
          <a:r>
            <a:rPr lang="es-PE" sz="1200" dirty="0"/>
            <a:t>Estados financieros que reflejen solvencia del operador</a:t>
          </a:r>
        </a:p>
      </dgm:t>
    </dgm:pt>
    <dgm:pt modelId="{36C672BF-C8B4-46C4-A6E7-19E2D7263568}" type="parTrans" cxnId="{20F01563-7F5C-4CE5-BCB4-3E0AC04C022C}">
      <dgm:prSet/>
      <dgm:spPr/>
      <dgm:t>
        <a:bodyPr/>
        <a:lstStyle/>
        <a:p>
          <a:endParaRPr lang="es-PE"/>
        </a:p>
      </dgm:t>
    </dgm:pt>
    <dgm:pt modelId="{FBC23716-A378-4C0A-8C64-6A19F477909B}" type="sibTrans" cxnId="{20F01563-7F5C-4CE5-BCB4-3E0AC04C022C}">
      <dgm:prSet/>
      <dgm:spPr/>
      <dgm:t>
        <a:bodyPr/>
        <a:lstStyle/>
        <a:p>
          <a:endParaRPr lang="es-PE"/>
        </a:p>
      </dgm:t>
    </dgm:pt>
    <dgm:pt modelId="{58603B56-7E24-4BCE-B8A4-5A6445D2E3E3}">
      <dgm:prSet phldrT="[Texto]" custT="1"/>
      <dgm:spPr/>
      <dgm:t>
        <a:bodyPr/>
        <a:lstStyle/>
        <a:p>
          <a:r>
            <a:rPr lang="es-PE" sz="1100" dirty="0"/>
            <a:t>El valor o volumen de sus operaciones de comercio exterior en un periodo determinado, para el caso de los agentes de aduanas u otros operadores que determine la Administración.</a:t>
          </a:r>
        </a:p>
      </dgm:t>
    </dgm:pt>
    <dgm:pt modelId="{C4ACDBE7-DDB6-4C9D-8B85-1A102815668A}" type="parTrans" cxnId="{E337A51F-6115-4AE8-9E95-A105E17ABBAF}">
      <dgm:prSet/>
      <dgm:spPr/>
      <dgm:t>
        <a:bodyPr/>
        <a:lstStyle/>
        <a:p>
          <a:endParaRPr lang="es-PE"/>
        </a:p>
      </dgm:t>
    </dgm:pt>
    <dgm:pt modelId="{1CC0894D-8221-4A5F-8A26-76CC2DBCBC04}" type="sibTrans" cxnId="{E337A51F-6115-4AE8-9E95-A105E17ABBAF}">
      <dgm:prSet/>
      <dgm:spPr/>
      <dgm:t>
        <a:bodyPr/>
        <a:lstStyle/>
        <a:p>
          <a:endParaRPr lang="es-PE"/>
        </a:p>
      </dgm:t>
    </dgm:pt>
    <dgm:pt modelId="{BE02F768-9350-40AF-BC8A-E7A0407BB91C}">
      <dgm:prSet phldrT="[Texto]" custT="1"/>
      <dgm:spPr/>
      <dgm:t>
        <a:bodyPr/>
        <a:lstStyle/>
        <a:p>
          <a:r>
            <a:rPr lang="es-PE" sz="1200" dirty="0"/>
            <a:t>Planeamiento de seguridad en la cadena logística.</a:t>
          </a:r>
        </a:p>
        <a:p>
          <a:endParaRPr lang="es-PE" sz="1200" dirty="0"/>
        </a:p>
        <a:p>
          <a:endParaRPr lang="es-PE" sz="1200" dirty="0"/>
        </a:p>
      </dgm:t>
    </dgm:pt>
    <dgm:pt modelId="{961D4B09-74E0-4ACC-AEA6-979E14E9B362}" type="parTrans" cxnId="{E8DB032F-F953-4180-9BE3-5EC77F7DAA1A}">
      <dgm:prSet/>
      <dgm:spPr/>
      <dgm:t>
        <a:bodyPr/>
        <a:lstStyle/>
        <a:p>
          <a:endParaRPr lang="es-PE"/>
        </a:p>
      </dgm:t>
    </dgm:pt>
    <dgm:pt modelId="{4BFD36D7-F272-45B0-8B49-9E8A9DC81C90}" type="sibTrans" cxnId="{E8DB032F-F953-4180-9BE3-5EC77F7DAA1A}">
      <dgm:prSet/>
      <dgm:spPr/>
      <dgm:t>
        <a:bodyPr/>
        <a:lstStyle/>
        <a:p>
          <a:endParaRPr lang="es-PE"/>
        </a:p>
      </dgm:t>
    </dgm:pt>
    <dgm:pt modelId="{2592953D-98B2-43A1-891F-007EA161627B}">
      <dgm:prSet phldrT="[Texto]"/>
      <dgm:spPr/>
      <dgm:t>
        <a:bodyPr/>
        <a:lstStyle/>
        <a:p>
          <a:r>
            <a:rPr lang="es-PE" dirty="0"/>
            <a:t>Nivel de seguridad adecuado</a:t>
          </a:r>
        </a:p>
      </dgm:t>
    </dgm:pt>
    <dgm:pt modelId="{C707C94B-DFF3-4D92-A89B-A09584647671}" type="sibTrans" cxnId="{BF33E494-3B96-4D8C-8495-958265215F45}">
      <dgm:prSet/>
      <dgm:spPr/>
      <dgm:t>
        <a:bodyPr/>
        <a:lstStyle/>
        <a:p>
          <a:endParaRPr lang="es-PE"/>
        </a:p>
      </dgm:t>
    </dgm:pt>
    <dgm:pt modelId="{1D95C359-0F2E-4F46-8838-7A3B9D7ED090}" type="parTrans" cxnId="{BF33E494-3B96-4D8C-8495-958265215F45}">
      <dgm:prSet/>
      <dgm:spPr/>
      <dgm:t>
        <a:bodyPr/>
        <a:lstStyle/>
        <a:p>
          <a:endParaRPr lang="es-PE"/>
        </a:p>
      </dgm:t>
    </dgm:pt>
    <dgm:pt modelId="{9F3FE43B-8757-499F-AD3A-048558629AE0}">
      <dgm:prSet custT="1"/>
      <dgm:spPr/>
      <dgm:t>
        <a:bodyPr/>
        <a:lstStyle/>
        <a:p>
          <a:r>
            <a:rPr lang="es-PE" sz="1200" dirty="0"/>
            <a:t>Seguridad del Asociado de Negocios</a:t>
          </a:r>
        </a:p>
      </dgm:t>
    </dgm:pt>
    <dgm:pt modelId="{CF590C09-486C-4BD0-9A56-BAB8620B3A35}" type="parTrans" cxnId="{90CC03E3-D742-4907-A4EE-B954B4E7F907}">
      <dgm:prSet/>
      <dgm:spPr/>
      <dgm:t>
        <a:bodyPr/>
        <a:lstStyle/>
        <a:p>
          <a:endParaRPr lang="es-PE"/>
        </a:p>
      </dgm:t>
    </dgm:pt>
    <dgm:pt modelId="{F0A4F0E6-7BC4-4EB6-9AE2-550DA4ECE107}" type="sibTrans" cxnId="{90CC03E3-D742-4907-A4EE-B954B4E7F907}">
      <dgm:prSet/>
      <dgm:spPr/>
      <dgm:t>
        <a:bodyPr/>
        <a:lstStyle/>
        <a:p>
          <a:endParaRPr lang="es-PE"/>
        </a:p>
      </dgm:t>
    </dgm:pt>
    <dgm:pt modelId="{EE25E6B4-FD23-402C-81AD-1A8DB766F0CF}" type="pres">
      <dgm:prSet presAssocID="{3E5D8B0D-B857-4A77-B4D1-9CBF81832C93}" presName="theList" presStyleCnt="0">
        <dgm:presLayoutVars>
          <dgm:dir/>
          <dgm:animLvl val="lvl"/>
          <dgm:resizeHandles val="exact"/>
        </dgm:presLayoutVars>
      </dgm:prSet>
      <dgm:spPr/>
    </dgm:pt>
    <dgm:pt modelId="{11205164-29CD-4F08-A1F5-BF5B8536615B}" type="pres">
      <dgm:prSet presAssocID="{2951ED2D-E82A-428E-9EBD-FC83F47A5208}" presName="compNode" presStyleCnt="0"/>
      <dgm:spPr/>
    </dgm:pt>
    <dgm:pt modelId="{3BFA20A6-F41A-4BE0-9C4F-50EFD868FEC7}" type="pres">
      <dgm:prSet presAssocID="{2951ED2D-E82A-428E-9EBD-FC83F47A5208}" presName="aNode" presStyleLbl="bgShp" presStyleIdx="0" presStyleCnt="2"/>
      <dgm:spPr/>
    </dgm:pt>
    <dgm:pt modelId="{413C1AB3-359E-4844-B1C6-A8216710DB00}" type="pres">
      <dgm:prSet presAssocID="{2951ED2D-E82A-428E-9EBD-FC83F47A5208}" presName="textNode" presStyleLbl="bgShp" presStyleIdx="0" presStyleCnt="2"/>
      <dgm:spPr/>
    </dgm:pt>
    <dgm:pt modelId="{D85D05D6-C8E9-4791-992F-B74F755302E7}" type="pres">
      <dgm:prSet presAssocID="{2951ED2D-E82A-428E-9EBD-FC83F47A5208}" presName="compChildNode" presStyleCnt="0"/>
      <dgm:spPr/>
    </dgm:pt>
    <dgm:pt modelId="{B79BF451-77EA-4795-9557-359BF1BE28BA}" type="pres">
      <dgm:prSet presAssocID="{2951ED2D-E82A-428E-9EBD-FC83F47A5208}" presName="theInnerList" presStyleCnt="0"/>
      <dgm:spPr/>
    </dgm:pt>
    <dgm:pt modelId="{CE227F40-F166-4BBF-9C91-7A9DA92E6E36}" type="pres">
      <dgm:prSet presAssocID="{92B0AE88-670F-43F3-B78D-85C317036050}" presName="childNode" presStyleLbl="node1" presStyleIdx="0" presStyleCnt="4">
        <dgm:presLayoutVars>
          <dgm:bulletEnabled val="1"/>
        </dgm:presLayoutVars>
      </dgm:prSet>
      <dgm:spPr/>
    </dgm:pt>
    <dgm:pt modelId="{BE08B1E9-5369-4BB7-8515-43DB638F64CD}" type="pres">
      <dgm:prSet presAssocID="{92B0AE88-670F-43F3-B78D-85C317036050}" presName="aSpace2" presStyleCnt="0"/>
      <dgm:spPr/>
    </dgm:pt>
    <dgm:pt modelId="{5B509FF1-55F4-4B95-A354-8AC802EDF9A9}" type="pres">
      <dgm:prSet presAssocID="{58603B56-7E24-4BCE-B8A4-5A6445D2E3E3}" presName="childNode" presStyleLbl="node1" presStyleIdx="1" presStyleCnt="4" custScaleY="246428">
        <dgm:presLayoutVars>
          <dgm:bulletEnabled val="1"/>
        </dgm:presLayoutVars>
      </dgm:prSet>
      <dgm:spPr/>
    </dgm:pt>
    <dgm:pt modelId="{0545AC40-5FF6-4268-A6CF-4956F73149A8}" type="pres">
      <dgm:prSet presAssocID="{2951ED2D-E82A-428E-9EBD-FC83F47A5208}" presName="aSpace" presStyleCnt="0"/>
      <dgm:spPr/>
    </dgm:pt>
    <dgm:pt modelId="{3FE11DC2-2689-4A29-9EF0-E53D2A327FA7}" type="pres">
      <dgm:prSet presAssocID="{2592953D-98B2-43A1-891F-007EA161627B}" presName="compNode" presStyleCnt="0"/>
      <dgm:spPr/>
    </dgm:pt>
    <dgm:pt modelId="{3DB783B2-6DD3-417C-BC55-1780BC46740B}" type="pres">
      <dgm:prSet presAssocID="{2592953D-98B2-43A1-891F-007EA161627B}" presName="aNode" presStyleLbl="bgShp" presStyleIdx="1" presStyleCnt="2" custLinFactNeighborX="1064"/>
      <dgm:spPr/>
    </dgm:pt>
    <dgm:pt modelId="{ACA34E2C-E6FE-4F1D-8D2C-DFF6011F2AEC}" type="pres">
      <dgm:prSet presAssocID="{2592953D-98B2-43A1-891F-007EA161627B}" presName="textNode" presStyleLbl="bgShp" presStyleIdx="1" presStyleCnt="2"/>
      <dgm:spPr/>
    </dgm:pt>
    <dgm:pt modelId="{2838E582-30BD-4929-A455-BF486F9441A0}" type="pres">
      <dgm:prSet presAssocID="{2592953D-98B2-43A1-891F-007EA161627B}" presName="compChildNode" presStyleCnt="0"/>
      <dgm:spPr/>
    </dgm:pt>
    <dgm:pt modelId="{216DFAAD-DDDB-422B-91B6-D6ED9090D91C}" type="pres">
      <dgm:prSet presAssocID="{2592953D-98B2-43A1-891F-007EA161627B}" presName="theInnerList" presStyleCnt="0"/>
      <dgm:spPr/>
    </dgm:pt>
    <dgm:pt modelId="{2DA02773-B5F8-4B6A-97B1-E6841E0E3BAB}" type="pres">
      <dgm:prSet presAssocID="{BE02F768-9350-40AF-BC8A-E7A0407BB91C}" presName="childNode" presStyleLbl="node1" presStyleIdx="2" presStyleCnt="4" custScaleX="102333" custScaleY="134150" custLinFactNeighborX="-1773" custLinFactNeighborY="-831">
        <dgm:presLayoutVars>
          <dgm:bulletEnabled val="1"/>
        </dgm:presLayoutVars>
      </dgm:prSet>
      <dgm:spPr/>
    </dgm:pt>
    <dgm:pt modelId="{17A0A1F1-88FE-40A9-8E4B-094AD9A833C3}" type="pres">
      <dgm:prSet presAssocID="{BE02F768-9350-40AF-BC8A-E7A0407BB91C}" presName="aSpace2" presStyleCnt="0"/>
      <dgm:spPr/>
    </dgm:pt>
    <dgm:pt modelId="{ED90AC46-F5A2-4312-A34D-C61FA0627B98}" type="pres">
      <dgm:prSet presAssocID="{9F3FE43B-8757-499F-AD3A-048558629AE0}" presName="childNode" presStyleLbl="node1" presStyleIdx="3" presStyleCnt="4">
        <dgm:presLayoutVars>
          <dgm:bulletEnabled val="1"/>
        </dgm:presLayoutVars>
      </dgm:prSet>
      <dgm:spPr/>
    </dgm:pt>
  </dgm:ptLst>
  <dgm:cxnLst>
    <dgm:cxn modelId="{CDCB8218-8963-4B9C-A82C-79ADF9F738B2}" type="presOf" srcId="{BE02F768-9350-40AF-BC8A-E7A0407BB91C}" destId="{2DA02773-B5F8-4B6A-97B1-E6841E0E3BAB}" srcOrd="0" destOrd="0" presId="urn:microsoft.com/office/officeart/2005/8/layout/lProcess2"/>
    <dgm:cxn modelId="{8C249B1A-548D-4F1C-A716-F8DEADBE3C3F}" type="presOf" srcId="{58603B56-7E24-4BCE-B8A4-5A6445D2E3E3}" destId="{5B509FF1-55F4-4B95-A354-8AC802EDF9A9}" srcOrd="0" destOrd="0" presId="urn:microsoft.com/office/officeart/2005/8/layout/lProcess2"/>
    <dgm:cxn modelId="{E337A51F-6115-4AE8-9E95-A105E17ABBAF}" srcId="{2951ED2D-E82A-428E-9EBD-FC83F47A5208}" destId="{58603B56-7E24-4BCE-B8A4-5A6445D2E3E3}" srcOrd="1" destOrd="0" parTransId="{C4ACDBE7-DDB6-4C9D-8B85-1A102815668A}" sibTransId="{1CC0894D-8221-4A5F-8A26-76CC2DBCBC04}"/>
    <dgm:cxn modelId="{E8DB032F-F953-4180-9BE3-5EC77F7DAA1A}" srcId="{2592953D-98B2-43A1-891F-007EA161627B}" destId="{BE02F768-9350-40AF-BC8A-E7A0407BB91C}" srcOrd="0" destOrd="0" parTransId="{961D4B09-74E0-4ACC-AEA6-979E14E9B362}" sibTransId="{4BFD36D7-F272-45B0-8B49-9E8A9DC81C90}"/>
    <dgm:cxn modelId="{40B9A23B-7C2F-4267-A983-5F2BE5283EC4}" type="presOf" srcId="{2951ED2D-E82A-428E-9EBD-FC83F47A5208}" destId="{3BFA20A6-F41A-4BE0-9C4F-50EFD868FEC7}" srcOrd="0" destOrd="0" presId="urn:microsoft.com/office/officeart/2005/8/layout/lProcess2"/>
    <dgm:cxn modelId="{20F01563-7F5C-4CE5-BCB4-3E0AC04C022C}" srcId="{2951ED2D-E82A-428E-9EBD-FC83F47A5208}" destId="{92B0AE88-670F-43F3-B78D-85C317036050}" srcOrd="0" destOrd="0" parTransId="{36C672BF-C8B4-46C4-A6E7-19E2D7263568}" sibTransId="{FBC23716-A378-4C0A-8C64-6A19F477909B}"/>
    <dgm:cxn modelId="{68347779-D103-4E08-8335-990399163B16}" type="presOf" srcId="{3E5D8B0D-B857-4A77-B4D1-9CBF81832C93}" destId="{EE25E6B4-FD23-402C-81AD-1A8DB766F0CF}" srcOrd="0" destOrd="0" presId="urn:microsoft.com/office/officeart/2005/8/layout/lProcess2"/>
    <dgm:cxn modelId="{3A750793-9AB2-4356-AF29-C2C0122AF8FA}" type="presOf" srcId="{2592953D-98B2-43A1-891F-007EA161627B}" destId="{ACA34E2C-E6FE-4F1D-8D2C-DFF6011F2AEC}" srcOrd="1" destOrd="0" presId="urn:microsoft.com/office/officeart/2005/8/layout/lProcess2"/>
    <dgm:cxn modelId="{BF33E494-3B96-4D8C-8495-958265215F45}" srcId="{3E5D8B0D-B857-4A77-B4D1-9CBF81832C93}" destId="{2592953D-98B2-43A1-891F-007EA161627B}" srcOrd="1" destOrd="0" parTransId="{1D95C359-0F2E-4F46-8838-7A3B9D7ED090}" sibTransId="{C707C94B-DFF3-4D92-A89B-A09584647671}"/>
    <dgm:cxn modelId="{9CB5B2C0-663E-4DEA-A2D5-CBCBA21D1385}" type="presOf" srcId="{9F3FE43B-8757-499F-AD3A-048558629AE0}" destId="{ED90AC46-F5A2-4312-A34D-C61FA0627B98}" srcOrd="0" destOrd="0" presId="urn:microsoft.com/office/officeart/2005/8/layout/lProcess2"/>
    <dgm:cxn modelId="{B7CD11C3-74BF-4695-BF43-A6790239A68B}" type="presOf" srcId="{2592953D-98B2-43A1-891F-007EA161627B}" destId="{3DB783B2-6DD3-417C-BC55-1780BC46740B}" srcOrd="0" destOrd="0" presId="urn:microsoft.com/office/officeart/2005/8/layout/lProcess2"/>
    <dgm:cxn modelId="{80C67BD2-F2D1-4A7A-AEA8-0F01E593A52D}" type="presOf" srcId="{92B0AE88-670F-43F3-B78D-85C317036050}" destId="{CE227F40-F166-4BBF-9C91-7A9DA92E6E36}" srcOrd="0" destOrd="0" presId="urn:microsoft.com/office/officeart/2005/8/layout/lProcess2"/>
    <dgm:cxn modelId="{12D68BD7-AE7C-46B6-8511-CD96024955C1}" type="presOf" srcId="{2951ED2D-E82A-428E-9EBD-FC83F47A5208}" destId="{413C1AB3-359E-4844-B1C6-A8216710DB00}" srcOrd="1" destOrd="0" presId="urn:microsoft.com/office/officeart/2005/8/layout/lProcess2"/>
    <dgm:cxn modelId="{90CC03E3-D742-4907-A4EE-B954B4E7F907}" srcId="{2592953D-98B2-43A1-891F-007EA161627B}" destId="{9F3FE43B-8757-499F-AD3A-048558629AE0}" srcOrd="1" destOrd="0" parTransId="{CF590C09-486C-4BD0-9A56-BAB8620B3A35}" sibTransId="{F0A4F0E6-7BC4-4EB6-9AE2-550DA4ECE107}"/>
    <dgm:cxn modelId="{C37657EA-8892-4FB4-9E62-623DD10B6B97}" srcId="{3E5D8B0D-B857-4A77-B4D1-9CBF81832C93}" destId="{2951ED2D-E82A-428E-9EBD-FC83F47A5208}" srcOrd="0" destOrd="0" parTransId="{648F6E62-2D93-4A10-B165-EE3A37FE4042}" sibTransId="{16E072C0-C372-4BD3-8D32-2C9288A6F730}"/>
    <dgm:cxn modelId="{160E5E6C-7BF6-4BF1-AF6B-729ACC526BDC}" type="presParOf" srcId="{EE25E6B4-FD23-402C-81AD-1A8DB766F0CF}" destId="{11205164-29CD-4F08-A1F5-BF5B8536615B}" srcOrd="0" destOrd="0" presId="urn:microsoft.com/office/officeart/2005/8/layout/lProcess2"/>
    <dgm:cxn modelId="{01CD5BBE-E79A-4951-8FCD-9B24C490E5D4}" type="presParOf" srcId="{11205164-29CD-4F08-A1F5-BF5B8536615B}" destId="{3BFA20A6-F41A-4BE0-9C4F-50EFD868FEC7}" srcOrd="0" destOrd="0" presId="urn:microsoft.com/office/officeart/2005/8/layout/lProcess2"/>
    <dgm:cxn modelId="{660655E6-17D1-4CC1-92E5-14AD65E2B033}" type="presParOf" srcId="{11205164-29CD-4F08-A1F5-BF5B8536615B}" destId="{413C1AB3-359E-4844-B1C6-A8216710DB00}" srcOrd="1" destOrd="0" presId="urn:microsoft.com/office/officeart/2005/8/layout/lProcess2"/>
    <dgm:cxn modelId="{187ED51C-D239-41BF-BDBC-D1279809AF23}" type="presParOf" srcId="{11205164-29CD-4F08-A1F5-BF5B8536615B}" destId="{D85D05D6-C8E9-4791-992F-B74F755302E7}" srcOrd="2" destOrd="0" presId="urn:microsoft.com/office/officeart/2005/8/layout/lProcess2"/>
    <dgm:cxn modelId="{A44B0DA1-7E8F-4668-AEC0-918598BB6E52}" type="presParOf" srcId="{D85D05D6-C8E9-4791-992F-B74F755302E7}" destId="{B79BF451-77EA-4795-9557-359BF1BE28BA}" srcOrd="0" destOrd="0" presId="urn:microsoft.com/office/officeart/2005/8/layout/lProcess2"/>
    <dgm:cxn modelId="{53821859-CA6C-4EB2-9A6E-3051AC6B980E}" type="presParOf" srcId="{B79BF451-77EA-4795-9557-359BF1BE28BA}" destId="{CE227F40-F166-4BBF-9C91-7A9DA92E6E36}" srcOrd="0" destOrd="0" presId="urn:microsoft.com/office/officeart/2005/8/layout/lProcess2"/>
    <dgm:cxn modelId="{AE84F907-64AF-4D2C-A86D-C3EF2FE5AD63}" type="presParOf" srcId="{B79BF451-77EA-4795-9557-359BF1BE28BA}" destId="{BE08B1E9-5369-4BB7-8515-43DB638F64CD}" srcOrd="1" destOrd="0" presId="urn:microsoft.com/office/officeart/2005/8/layout/lProcess2"/>
    <dgm:cxn modelId="{F365C193-CE96-4674-AA19-8F0D1155476C}" type="presParOf" srcId="{B79BF451-77EA-4795-9557-359BF1BE28BA}" destId="{5B509FF1-55F4-4B95-A354-8AC802EDF9A9}" srcOrd="2" destOrd="0" presId="urn:microsoft.com/office/officeart/2005/8/layout/lProcess2"/>
    <dgm:cxn modelId="{A196BA8D-D5B7-4471-84A6-3FD5350F6E83}" type="presParOf" srcId="{EE25E6B4-FD23-402C-81AD-1A8DB766F0CF}" destId="{0545AC40-5FF6-4268-A6CF-4956F73149A8}" srcOrd="1" destOrd="0" presId="urn:microsoft.com/office/officeart/2005/8/layout/lProcess2"/>
    <dgm:cxn modelId="{2D23347F-DDDE-432E-BF77-4AF1938CFECD}" type="presParOf" srcId="{EE25E6B4-FD23-402C-81AD-1A8DB766F0CF}" destId="{3FE11DC2-2689-4A29-9EF0-E53D2A327FA7}" srcOrd="2" destOrd="0" presId="urn:microsoft.com/office/officeart/2005/8/layout/lProcess2"/>
    <dgm:cxn modelId="{068AE6D0-448E-4964-ACD0-24D0AA9F7472}" type="presParOf" srcId="{3FE11DC2-2689-4A29-9EF0-E53D2A327FA7}" destId="{3DB783B2-6DD3-417C-BC55-1780BC46740B}" srcOrd="0" destOrd="0" presId="urn:microsoft.com/office/officeart/2005/8/layout/lProcess2"/>
    <dgm:cxn modelId="{F222B5AD-D93F-4B3D-AFF0-099761FE95D9}" type="presParOf" srcId="{3FE11DC2-2689-4A29-9EF0-E53D2A327FA7}" destId="{ACA34E2C-E6FE-4F1D-8D2C-DFF6011F2AEC}" srcOrd="1" destOrd="0" presId="urn:microsoft.com/office/officeart/2005/8/layout/lProcess2"/>
    <dgm:cxn modelId="{8CC700A2-AD83-46A7-BFF3-1D9A08546577}" type="presParOf" srcId="{3FE11DC2-2689-4A29-9EF0-E53D2A327FA7}" destId="{2838E582-30BD-4929-A455-BF486F9441A0}" srcOrd="2" destOrd="0" presId="urn:microsoft.com/office/officeart/2005/8/layout/lProcess2"/>
    <dgm:cxn modelId="{3F64C79A-9FC3-46E7-8EA0-648CD66BED36}" type="presParOf" srcId="{2838E582-30BD-4929-A455-BF486F9441A0}" destId="{216DFAAD-DDDB-422B-91B6-D6ED9090D91C}" srcOrd="0" destOrd="0" presId="urn:microsoft.com/office/officeart/2005/8/layout/lProcess2"/>
    <dgm:cxn modelId="{42D66749-6F2F-46A7-8096-BB7CD54443D8}" type="presParOf" srcId="{216DFAAD-DDDB-422B-91B6-D6ED9090D91C}" destId="{2DA02773-B5F8-4B6A-97B1-E6841E0E3BAB}" srcOrd="0" destOrd="0" presId="urn:microsoft.com/office/officeart/2005/8/layout/lProcess2"/>
    <dgm:cxn modelId="{C08BD1D3-4CB7-486E-BD19-CE213048B31E}" type="presParOf" srcId="{216DFAAD-DDDB-422B-91B6-D6ED9090D91C}" destId="{17A0A1F1-88FE-40A9-8E4B-094AD9A833C3}" srcOrd="1" destOrd="0" presId="urn:microsoft.com/office/officeart/2005/8/layout/lProcess2"/>
    <dgm:cxn modelId="{F352AC69-49FD-46CB-BA02-CCD56C18F66E}" type="presParOf" srcId="{216DFAAD-DDDB-422B-91B6-D6ED9090D91C}" destId="{ED90AC46-F5A2-4312-A34D-C61FA0627B98}"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A1D81F-04EB-403F-B0BF-6609541F9E53}"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es-PE"/>
        </a:p>
      </dgm:t>
    </dgm:pt>
    <dgm:pt modelId="{833B5698-4ADE-43CB-8884-29D03A4ABD04}">
      <dgm:prSet phldrT="[Texto]"/>
      <dgm:spPr/>
      <dgm:t>
        <a:bodyPr/>
        <a:lstStyle/>
        <a:p>
          <a:r>
            <a:rPr lang="es-PE" dirty="0"/>
            <a:t>Nivel de seguridad adecuado</a:t>
          </a:r>
        </a:p>
      </dgm:t>
    </dgm:pt>
    <dgm:pt modelId="{2B90F168-2C81-480E-808B-09691904CB34}" type="parTrans" cxnId="{D9E352E3-AC4A-442E-B4A4-CF8695414E1B}">
      <dgm:prSet/>
      <dgm:spPr/>
      <dgm:t>
        <a:bodyPr/>
        <a:lstStyle/>
        <a:p>
          <a:endParaRPr lang="es-PE"/>
        </a:p>
      </dgm:t>
    </dgm:pt>
    <dgm:pt modelId="{B7C0E9FB-D333-4E16-A474-606BA6FEB185}" type="sibTrans" cxnId="{D9E352E3-AC4A-442E-B4A4-CF8695414E1B}">
      <dgm:prSet/>
      <dgm:spPr/>
      <dgm:t>
        <a:bodyPr/>
        <a:lstStyle/>
        <a:p>
          <a:endParaRPr lang="es-PE"/>
        </a:p>
      </dgm:t>
    </dgm:pt>
    <dgm:pt modelId="{4F77CC60-83E3-43D0-970B-B352C64B8465}">
      <dgm:prSet phldrT="[Texto]"/>
      <dgm:spPr/>
      <dgm:t>
        <a:bodyPr/>
        <a:lstStyle/>
        <a:p>
          <a:r>
            <a:rPr lang="es-PE" dirty="0"/>
            <a:t>Seguridad de procesos</a:t>
          </a:r>
        </a:p>
      </dgm:t>
    </dgm:pt>
    <dgm:pt modelId="{9325F17F-C6D8-439D-9BCF-DC5B890F1E50}" type="parTrans" cxnId="{64B14157-CA09-440D-897F-4B05C7828C65}">
      <dgm:prSet/>
      <dgm:spPr/>
      <dgm:t>
        <a:bodyPr/>
        <a:lstStyle/>
        <a:p>
          <a:endParaRPr lang="es-PE"/>
        </a:p>
      </dgm:t>
    </dgm:pt>
    <dgm:pt modelId="{B175DB1F-B364-4CA8-9EB1-B8DD99C6D9CB}" type="sibTrans" cxnId="{64B14157-CA09-440D-897F-4B05C7828C65}">
      <dgm:prSet/>
      <dgm:spPr/>
      <dgm:t>
        <a:bodyPr/>
        <a:lstStyle/>
        <a:p>
          <a:endParaRPr lang="es-PE"/>
        </a:p>
      </dgm:t>
    </dgm:pt>
    <dgm:pt modelId="{34A43E16-D4F7-4E3D-855D-B0CA8C28543D}">
      <dgm:prSet phldrT="[Texto]"/>
      <dgm:spPr/>
      <dgm:t>
        <a:bodyPr/>
        <a:lstStyle/>
        <a:p>
          <a:r>
            <a:rPr lang="es-PE" dirty="0"/>
            <a:t>Seguridad del contenedor y demás unidades de carga</a:t>
          </a:r>
        </a:p>
      </dgm:t>
    </dgm:pt>
    <dgm:pt modelId="{EBDF987E-0C8A-4D8D-A4D5-99611B4A877C}" type="parTrans" cxnId="{543B75DC-5538-409B-BB67-577FD1A95349}">
      <dgm:prSet/>
      <dgm:spPr/>
      <dgm:t>
        <a:bodyPr/>
        <a:lstStyle/>
        <a:p>
          <a:endParaRPr lang="es-PE"/>
        </a:p>
      </dgm:t>
    </dgm:pt>
    <dgm:pt modelId="{033170A9-A99B-47A9-861D-B32CB09B88B1}" type="sibTrans" cxnId="{543B75DC-5538-409B-BB67-577FD1A95349}">
      <dgm:prSet/>
      <dgm:spPr/>
      <dgm:t>
        <a:bodyPr/>
        <a:lstStyle/>
        <a:p>
          <a:endParaRPr lang="es-PE"/>
        </a:p>
      </dgm:t>
    </dgm:pt>
    <dgm:pt modelId="{5EBCD5E9-BD19-4213-B88C-F358EA3CCEDB}">
      <dgm:prSet phldrT="[Texto]"/>
      <dgm:spPr/>
      <dgm:t>
        <a:bodyPr/>
        <a:lstStyle/>
        <a:p>
          <a:r>
            <a:rPr lang="es-PE" dirty="0"/>
            <a:t>Nivel de seguridad adecuado</a:t>
          </a:r>
        </a:p>
      </dgm:t>
    </dgm:pt>
    <dgm:pt modelId="{1E94201B-A67B-4B53-AAC9-CFA4AF839D24}" type="parTrans" cxnId="{6C0855BB-27EE-43FD-95E3-2A19079FFEAD}">
      <dgm:prSet/>
      <dgm:spPr/>
      <dgm:t>
        <a:bodyPr/>
        <a:lstStyle/>
        <a:p>
          <a:endParaRPr lang="es-PE"/>
        </a:p>
      </dgm:t>
    </dgm:pt>
    <dgm:pt modelId="{63C18B29-0440-4E16-B880-61EB72F360F9}" type="sibTrans" cxnId="{6C0855BB-27EE-43FD-95E3-2A19079FFEAD}">
      <dgm:prSet/>
      <dgm:spPr/>
      <dgm:t>
        <a:bodyPr/>
        <a:lstStyle/>
        <a:p>
          <a:endParaRPr lang="es-PE"/>
        </a:p>
      </dgm:t>
    </dgm:pt>
    <dgm:pt modelId="{C2C214F9-01E8-4C23-B7A2-1A831E94ED82}">
      <dgm:prSet phldrT="[Texto]"/>
      <dgm:spPr/>
      <dgm:t>
        <a:bodyPr/>
        <a:lstStyle/>
        <a:p>
          <a:r>
            <a:rPr lang="es-PE" dirty="0"/>
            <a:t>Seguridad en el proceso de transporte</a:t>
          </a:r>
        </a:p>
      </dgm:t>
    </dgm:pt>
    <dgm:pt modelId="{10BDDA10-39D7-4EC5-8180-E021090CDA9A}" type="parTrans" cxnId="{AE897DC6-C4EE-4CBE-BBFC-FBA3752909E9}">
      <dgm:prSet/>
      <dgm:spPr/>
      <dgm:t>
        <a:bodyPr/>
        <a:lstStyle/>
        <a:p>
          <a:endParaRPr lang="es-PE"/>
        </a:p>
      </dgm:t>
    </dgm:pt>
    <dgm:pt modelId="{65130B54-AB65-48DE-A00B-37B800AB7814}" type="sibTrans" cxnId="{AE897DC6-C4EE-4CBE-BBFC-FBA3752909E9}">
      <dgm:prSet/>
      <dgm:spPr/>
      <dgm:t>
        <a:bodyPr/>
        <a:lstStyle/>
        <a:p>
          <a:endParaRPr lang="es-PE"/>
        </a:p>
      </dgm:t>
    </dgm:pt>
    <dgm:pt modelId="{56B07521-83E2-44BD-B63B-18F1674F2EC5}">
      <dgm:prSet phldrT="[Texto]"/>
      <dgm:spPr/>
      <dgm:t>
        <a:bodyPr/>
        <a:lstStyle/>
        <a:p>
          <a:r>
            <a:rPr lang="es-PE" dirty="0"/>
            <a:t>Seguridad del personal</a:t>
          </a:r>
        </a:p>
      </dgm:t>
    </dgm:pt>
    <dgm:pt modelId="{CCC4924D-3B40-4E78-92BD-B9F0FCFC4D41}" type="parTrans" cxnId="{C6BE7F2D-EBAE-434E-B210-E0EDC8DF8C0A}">
      <dgm:prSet/>
      <dgm:spPr/>
      <dgm:t>
        <a:bodyPr/>
        <a:lstStyle/>
        <a:p>
          <a:endParaRPr lang="es-PE"/>
        </a:p>
      </dgm:t>
    </dgm:pt>
    <dgm:pt modelId="{CD6F944B-AF3D-449A-B8F5-39D8CA189BB3}" type="sibTrans" cxnId="{C6BE7F2D-EBAE-434E-B210-E0EDC8DF8C0A}">
      <dgm:prSet/>
      <dgm:spPr/>
      <dgm:t>
        <a:bodyPr/>
        <a:lstStyle/>
        <a:p>
          <a:endParaRPr lang="es-PE"/>
        </a:p>
      </dgm:t>
    </dgm:pt>
    <dgm:pt modelId="{E391113C-180E-45ED-9DAF-24A8A69ECB26}">
      <dgm:prSet/>
      <dgm:spPr/>
      <dgm:t>
        <a:bodyPr/>
        <a:lstStyle/>
        <a:p>
          <a:r>
            <a:rPr lang="es-PE" dirty="0"/>
            <a:t>Nivel de seguridad adecuado</a:t>
          </a:r>
        </a:p>
      </dgm:t>
    </dgm:pt>
    <dgm:pt modelId="{EDE6B664-55A0-4F2A-A158-E4A4A51EA45F}" type="parTrans" cxnId="{4256A121-FF3F-4A21-8AB4-1492B3F80243}">
      <dgm:prSet/>
      <dgm:spPr/>
      <dgm:t>
        <a:bodyPr/>
        <a:lstStyle/>
        <a:p>
          <a:endParaRPr lang="es-PE"/>
        </a:p>
      </dgm:t>
    </dgm:pt>
    <dgm:pt modelId="{BD8B1CA4-D2C2-4E53-8273-E5D404BB8237}" type="sibTrans" cxnId="{4256A121-FF3F-4A21-8AB4-1492B3F80243}">
      <dgm:prSet/>
      <dgm:spPr/>
      <dgm:t>
        <a:bodyPr/>
        <a:lstStyle/>
        <a:p>
          <a:endParaRPr lang="es-PE"/>
        </a:p>
      </dgm:t>
    </dgm:pt>
    <dgm:pt modelId="{177778D3-5CCB-43D3-9052-0D901D8A5CC8}">
      <dgm:prSet/>
      <dgm:spPr/>
      <dgm:t>
        <a:bodyPr/>
        <a:lstStyle/>
        <a:p>
          <a:r>
            <a:rPr lang="es-PE" dirty="0"/>
            <a:t>Seguridad física de la instalaciones </a:t>
          </a:r>
        </a:p>
      </dgm:t>
    </dgm:pt>
    <dgm:pt modelId="{E75636E0-AF6D-44A6-BC8B-38FD3AAEC292}" type="parTrans" cxnId="{84E7D902-4623-4945-A4A0-33DBE031416E}">
      <dgm:prSet/>
      <dgm:spPr/>
      <dgm:t>
        <a:bodyPr/>
        <a:lstStyle/>
        <a:p>
          <a:endParaRPr lang="es-PE"/>
        </a:p>
      </dgm:t>
    </dgm:pt>
    <dgm:pt modelId="{AE511D1E-0B67-4A10-84C6-7AE53053C780}" type="sibTrans" cxnId="{84E7D902-4623-4945-A4A0-33DBE031416E}">
      <dgm:prSet/>
      <dgm:spPr/>
      <dgm:t>
        <a:bodyPr/>
        <a:lstStyle/>
        <a:p>
          <a:endParaRPr lang="es-PE"/>
        </a:p>
      </dgm:t>
    </dgm:pt>
    <dgm:pt modelId="{32B0290F-3AE8-489E-A6BE-DC77051864E0}">
      <dgm:prSet/>
      <dgm:spPr/>
      <dgm:t>
        <a:bodyPr/>
        <a:lstStyle/>
        <a:p>
          <a:r>
            <a:rPr lang="es-PE" dirty="0"/>
            <a:t>Seguridad acceso a las instalaciones</a:t>
          </a:r>
        </a:p>
      </dgm:t>
    </dgm:pt>
    <dgm:pt modelId="{383F5A10-6A40-4281-A70B-589DD6B16FB3}" type="parTrans" cxnId="{5128154E-8A2F-4F08-8C45-B7582E6123BD}">
      <dgm:prSet/>
      <dgm:spPr/>
      <dgm:t>
        <a:bodyPr/>
        <a:lstStyle/>
        <a:p>
          <a:endParaRPr lang="es-PE"/>
        </a:p>
      </dgm:t>
    </dgm:pt>
    <dgm:pt modelId="{3B9F0DF5-C30F-4FF6-8C12-ACE8711357CE}" type="sibTrans" cxnId="{5128154E-8A2F-4F08-8C45-B7582E6123BD}">
      <dgm:prSet/>
      <dgm:spPr/>
      <dgm:t>
        <a:bodyPr/>
        <a:lstStyle/>
        <a:p>
          <a:endParaRPr lang="es-PE"/>
        </a:p>
      </dgm:t>
    </dgm:pt>
    <dgm:pt modelId="{4D240D31-0407-4314-8074-F8964213900A}">
      <dgm:prSet/>
      <dgm:spPr/>
      <dgm:t>
        <a:bodyPr/>
        <a:lstStyle/>
        <a:p>
          <a:r>
            <a:rPr lang="es-PE" dirty="0"/>
            <a:t>Nivel de seguridad</a:t>
          </a:r>
        </a:p>
      </dgm:t>
    </dgm:pt>
    <dgm:pt modelId="{DC22BCFD-4BBF-4B77-AAA4-5C2AF9E5E98C}" type="parTrans" cxnId="{B492445D-6BC3-4964-B79C-88CC57EDF53B}">
      <dgm:prSet/>
      <dgm:spPr/>
      <dgm:t>
        <a:bodyPr/>
        <a:lstStyle/>
        <a:p>
          <a:endParaRPr lang="es-PE"/>
        </a:p>
      </dgm:t>
    </dgm:pt>
    <dgm:pt modelId="{FFBA5FD9-519B-4779-AF16-0ABCFCB5CBBF}" type="sibTrans" cxnId="{B492445D-6BC3-4964-B79C-88CC57EDF53B}">
      <dgm:prSet/>
      <dgm:spPr/>
      <dgm:t>
        <a:bodyPr/>
        <a:lstStyle/>
        <a:p>
          <a:endParaRPr lang="es-PE"/>
        </a:p>
      </dgm:t>
    </dgm:pt>
    <dgm:pt modelId="{D050767F-CB28-4FBB-9912-BB1A9E40946B}">
      <dgm:prSet/>
      <dgm:spPr/>
      <dgm:t>
        <a:bodyPr/>
        <a:lstStyle/>
        <a:p>
          <a:r>
            <a:rPr lang="es-PE" dirty="0"/>
            <a:t>Seguridad de la información y del sistema informático </a:t>
          </a:r>
        </a:p>
      </dgm:t>
    </dgm:pt>
    <dgm:pt modelId="{79D6F59C-70D3-4163-AE47-D3AC86D9FCDD}" type="parTrans" cxnId="{1B17EA7D-9CB2-4808-A88D-4A7782DA10C7}">
      <dgm:prSet/>
      <dgm:spPr/>
      <dgm:t>
        <a:bodyPr/>
        <a:lstStyle/>
        <a:p>
          <a:endParaRPr lang="es-PE"/>
        </a:p>
      </dgm:t>
    </dgm:pt>
    <dgm:pt modelId="{E6952593-7086-4577-9895-3D8222FD20D6}" type="sibTrans" cxnId="{1B17EA7D-9CB2-4808-A88D-4A7782DA10C7}">
      <dgm:prSet/>
      <dgm:spPr/>
      <dgm:t>
        <a:bodyPr/>
        <a:lstStyle/>
        <a:p>
          <a:endParaRPr lang="es-PE"/>
        </a:p>
      </dgm:t>
    </dgm:pt>
    <dgm:pt modelId="{A14725F3-82BB-48CC-B674-055DEE933CC1}">
      <dgm:prSet/>
      <dgm:spPr/>
      <dgm:t>
        <a:bodyPr/>
        <a:lstStyle/>
        <a:p>
          <a:r>
            <a:rPr lang="es-PE" dirty="0"/>
            <a:t>Entrenamiento  en seguridad y conciencia de amenazas.</a:t>
          </a:r>
        </a:p>
      </dgm:t>
    </dgm:pt>
    <dgm:pt modelId="{6974DC4D-3032-4A69-9948-AAD720D3E10E}" type="parTrans" cxnId="{4B2B71C3-F314-4953-96A3-134752796A72}">
      <dgm:prSet/>
      <dgm:spPr/>
      <dgm:t>
        <a:bodyPr/>
        <a:lstStyle/>
        <a:p>
          <a:endParaRPr lang="es-PE"/>
        </a:p>
      </dgm:t>
    </dgm:pt>
    <dgm:pt modelId="{3725574E-1054-4CE4-9B41-E5F40094015B}" type="sibTrans" cxnId="{4B2B71C3-F314-4953-96A3-134752796A72}">
      <dgm:prSet/>
      <dgm:spPr/>
      <dgm:t>
        <a:bodyPr/>
        <a:lstStyle/>
        <a:p>
          <a:endParaRPr lang="es-PE"/>
        </a:p>
      </dgm:t>
    </dgm:pt>
    <dgm:pt modelId="{7C0F92EB-72A5-45A3-AC0E-F1AE5F4A93C8}" type="pres">
      <dgm:prSet presAssocID="{27A1D81F-04EB-403F-B0BF-6609541F9E53}" presName="theList" presStyleCnt="0">
        <dgm:presLayoutVars>
          <dgm:dir/>
          <dgm:animLvl val="lvl"/>
          <dgm:resizeHandles val="exact"/>
        </dgm:presLayoutVars>
      </dgm:prSet>
      <dgm:spPr/>
    </dgm:pt>
    <dgm:pt modelId="{78C13F90-9A19-4A6F-BFC3-9284A4993C02}" type="pres">
      <dgm:prSet presAssocID="{E391113C-180E-45ED-9DAF-24A8A69ECB26}" presName="compNode" presStyleCnt="0"/>
      <dgm:spPr/>
    </dgm:pt>
    <dgm:pt modelId="{913F8C0F-6369-4F75-99B9-D47B7FD15523}" type="pres">
      <dgm:prSet presAssocID="{E391113C-180E-45ED-9DAF-24A8A69ECB26}" presName="aNode" presStyleLbl="bgShp" presStyleIdx="0" presStyleCnt="4"/>
      <dgm:spPr/>
    </dgm:pt>
    <dgm:pt modelId="{8939A6B3-B1D5-44E5-AF6A-164C8FAF4BBE}" type="pres">
      <dgm:prSet presAssocID="{E391113C-180E-45ED-9DAF-24A8A69ECB26}" presName="textNode" presStyleLbl="bgShp" presStyleIdx="0" presStyleCnt="4"/>
      <dgm:spPr/>
    </dgm:pt>
    <dgm:pt modelId="{FF1E42DB-791C-4398-938F-EDB15B7543FB}" type="pres">
      <dgm:prSet presAssocID="{E391113C-180E-45ED-9DAF-24A8A69ECB26}" presName="compChildNode" presStyleCnt="0"/>
      <dgm:spPr/>
    </dgm:pt>
    <dgm:pt modelId="{6532FD1C-9133-455E-B12D-C1621E06FF68}" type="pres">
      <dgm:prSet presAssocID="{E391113C-180E-45ED-9DAF-24A8A69ECB26}" presName="theInnerList" presStyleCnt="0"/>
      <dgm:spPr/>
    </dgm:pt>
    <dgm:pt modelId="{F475FA3D-5029-4EE3-B830-80A4F536509D}" type="pres">
      <dgm:prSet presAssocID="{177778D3-5CCB-43D3-9052-0D901D8A5CC8}" presName="childNode" presStyleLbl="node1" presStyleIdx="0" presStyleCnt="8" custScaleY="47189">
        <dgm:presLayoutVars>
          <dgm:bulletEnabled val="1"/>
        </dgm:presLayoutVars>
      </dgm:prSet>
      <dgm:spPr/>
    </dgm:pt>
    <dgm:pt modelId="{1F4BC2EC-5BEC-43DA-B3B9-EB1EBCCACE72}" type="pres">
      <dgm:prSet presAssocID="{177778D3-5CCB-43D3-9052-0D901D8A5CC8}" presName="aSpace2" presStyleCnt="0"/>
      <dgm:spPr/>
    </dgm:pt>
    <dgm:pt modelId="{3496168E-9357-40A4-BC69-E37EE73910E6}" type="pres">
      <dgm:prSet presAssocID="{32B0290F-3AE8-489E-A6BE-DC77051864E0}" presName="childNode" presStyleLbl="node1" presStyleIdx="1" presStyleCnt="8" custScaleY="38872">
        <dgm:presLayoutVars>
          <dgm:bulletEnabled val="1"/>
        </dgm:presLayoutVars>
      </dgm:prSet>
      <dgm:spPr/>
    </dgm:pt>
    <dgm:pt modelId="{D046F03C-A34F-4352-9835-D264A1960996}" type="pres">
      <dgm:prSet presAssocID="{E391113C-180E-45ED-9DAF-24A8A69ECB26}" presName="aSpace" presStyleCnt="0"/>
      <dgm:spPr/>
    </dgm:pt>
    <dgm:pt modelId="{2612E56B-DA1D-43F6-AF0D-7AE681261645}" type="pres">
      <dgm:prSet presAssocID="{833B5698-4ADE-43CB-8884-29D03A4ABD04}" presName="compNode" presStyleCnt="0"/>
      <dgm:spPr/>
    </dgm:pt>
    <dgm:pt modelId="{A0A18D07-E99D-47FA-B9B4-329764D003C6}" type="pres">
      <dgm:prSet presAssocID="{833B5698-4ADE-43CB-8884-29D03A4ABD04}" presName="aNode" presStyleLbl="bgShp" presStyleIdx="1" presStyleCnt="4" custLinFactNeighborY="11441"/>
      <dgm:spPr/>
    </dgm:pt>
    <dgm:pt modelId="{49CC9FEF-C32A-4674-A122-1FC819FC15FB}" type="pres">
      <dgm:prSet presAssocID="{833B5698-4ADE-43CB-8884-29D03A4ABD04}" presName="textNode" presStyleLbl="bgShp" presStyleIdx="1" presStyleCnt="4"/>
      <dgm:spPr/>
    </dgm:pt>
    <dgm:pt modelId="{9CB86CCD-9E22-4DC8-9BD2-7D4171C05023}" type="pres">
      <dgm:prSet presAssocID="{833B5698-4ADE-43CB-8884-29D03A4ABD04}" presName="compChildNode" presStyleCnt="0"/>
      <dgm:spPr/>
    </dgm:pt>
    <dgm:pt modelId="{7AC8A4DF-6EA1-4BF3-84B4-69B92F6FBB77}" type="pres">
      <dgm:prSet presAssocID="{833B5698-4ADE-43CB-8884-29D03A4ABD04}" presName="theInnerList" presStyleCnt="0"/>
      <dgm:spPr/>
    </dgm:pt>
    <dgm:pt modelId="{CF2FE41D-8352-4CF9-A529-25B7CC24E4E7}" type="pres">
      <dgm:prSet presAssocID="{4F77CC60-83E3-43D0-970B-B352C64B8465}" presName="childNode" presStyleLbl="node1" presStyleIdx="2" presStyleCnt="8">
        <dgm:presLayoutVars>
          <dgm:bulletEnabled val="1"/>
        </dgm:presLayoutVars>
      </dgm:prSet>
      <dgm:spPr/>
    </dgm:pt>
    <dgm:pt modelId="{8AF71F14-6378-4404-93AB-CA079397E4AD}" type="pres">
      <dgm:prSet presAssocID="{4F77CC60-83E3-43D0-970B-B352C64B8465}" presName="aSpace2" presStyleCnt="0"/>
      <dgm:spPr/>
    </dgm:pt>
    <dgm:pt modelId="{4D0DB508-DF89-47CC-AEBE-CDCF6FD473EB}" type="pres">
      <dgm:prSet presAssocID="{34A43E16-D4F7-4E3D-855D-B0CA8C28543D}" presName="childNode" presStyleLbl="node1" presStyleIdx="3" presStyleCnt="8">
        <dgm:presLayoutVars>
          <dgm:bulletEnabled val="1"/>
        </dgm:presLayoutVars>
      </dgm:prSet>
      <dgm:spPr/>
    </dgm:pt>
    <dgm:pt modelId="{198925AC-8E72-47F5-ADFF-69AA6BB17983}" type="pres">
      <dgm:prSet presAssocID="{833B5698-4ADE-43CB-8884-29D03A4ABD04}" presName="aSpace" presStyleCnt="0"/>
      <dgm:spPr/>
    </dgm:pt>
    <dgm:pt modelId="{514B59EB-DC16-48E2-AC54-2BD23EAD0680}" type="pres">
      <dgm:prSet presAssocID="{5EBCD5E9-BD19-4213-B88C-F358EA3CCEDB}" presName="compNode" presStyleCnt="0"/>
      <dgm:spPr/>
    </dgm:pt>
    <dgm:pt modelId="{7CCF4EE8-C778-4198-9654-9CE90C408D8A}" type="pres">
      <dgm:prSet presAssocID="{5EBCD5E9-BD19-4213-B88C-F358EA3CCEDB}" presName="aNode" presStyleLbl="bgShp" presStyleIdx="2" presStyleCnt="4" custLinFactNeighborX="-206"/>
      <dgm:spPr/>
    </dgm:pt>
    <dgm:pt modelId="{51CE8E89-2052-4A74-9717-B75E27EAD938}" type="pres">
      <dgm:prSet presAssocID="{5EBCD5E9-BD19-4213-B88C-F358EA3CCEDB}" presName="textNode" presStyleLbl="bgShp" presStyleIdx="2" presStyleCnt="4"/>
      <dgm:spPr/>
    </dgm:pt>
    <dgm:pt modelId="{BB35A9DE-5CF8-4D0A-B524-B60344E9B37B}" type="pres">
      <dgm:prSet presAssocID="{5EBCD5E9-BD19-4213-B88C-F358EA3CCEDB}" presName="compChildNode" presStyleCnt="0"/>
      <dgm:spPr/>
    </dgm:pt>
    <dgm:pt modelId="{2710E71C-3244-402B-B1D4-5CBBA5A3B477}" type="pres">
      <dgm:prSet presAssocID="{5EBCD5E9-BD19-4213-B88C-F358EA3CCEDB}" presName="theInnerList" presStyleCnt="0"/>
      <dgm:spPr/>
    </dgm:pt>
    <dgm:pt modelId="{04699143-7721-4EA3-A6DA-4B6380A6BE32}" type="pres">
      <dgm:prSet presAssocID="{C2C214F9-01E8-4C23-B7A2-1A831E94ED82}" presName="childNode" presStyleLbl="node1" presStyleIdx="4" presStyleCnt="8">
        <dgm:presLayoutVars>
          <dgm:bulletEnabled val="1"/>
        </dgm:presLayoutVars>
      </dgm:prSet>
      <dgm:spPr/>
    </dgm:pt>
    <dgm:pt modelId="{24654E22-49C5-436A-A8B3-B7FFE4E5A5A2}" type="pres">
      <dgm:prSet presAssocID="{C2C214F9-01E8-4C23-B7A2-1A831E94ED82}" presName="aSpace2" presStyleCnt="0"/>
      <dgm:spPr/>
    </dgm:pt>
    <dgm:pt modelId="{33E67A07-FDE0-4FA0-929E-15B31AC9E76E}" type="pres">
      <dgm:prSet presAssocID="{56B07521-83E2-44BD-B63B-18F1674F2EC5}" presName="childNode" presStyleLbl="node1" presStyleIdx="5" presStyleCnt="8">
        <dgm:presLayoutVars>
          <dgm:bulletEnabled val="1"/>
        </dgm:presLayoutVars>
      </dgm:prSet>
      <dgm:spPr/>
    </dgm:pt>
    <dgm:pt modelId="{C58AF482-73FB-4FB0-9E59-30F2BECE06F8}" type="pres">
      <dgm:prSet presAssocID="{5EBCD5E9-BD19-4213-B88C-F358EA3CCEDB}" presName="aSpace" presStyleCnt="0"/>
      <dgm:spPr/>
    </dgm:pt>
    <dgm:pt modelId="{19DDCE17-34D0-44D0-9356-C14C33F95188}" type="pres">
      <dgm:prSet presAssocID="{4D240D31-0407-4314-8074-F8964213900A}" presName="compNode" presStyleCnt="0"/>
      <dgm:spPr/>
    </dgm:pt>
    <dgm:pt modelId="{449CA056-259A-4AC8-BC61-53BEF0FC695F}" type="pres">
      <dgm:prSet presAssocID="{4D240D31-0407-4314-8074-F8964213900A}" presName="aNode" presStyleLbl="bgShp" presStyleIdx="3" presStyleCnt="4"/>
      <dgm:spPr/>
    </dgm:pt>
    <dgm:pt modelId="{8EF00D2A-BFF4-4861-A9D4-1495E13D149C}" type="pres">
      <dgm:prSet presAssocID="{4D240D31-0407-4314-8074-F8964213900A}" presName="textNode" presStyleLbl="bgShp" presStyleIdx="3" presStyleCnt="4"/>
      <dgm:spPr/>
    </dgm:pt>
    <dgm:pt modelId="{79F2F083-5D2D-4F9B-A4B7-4F807A2F8C91}" type="pres">
      <dgm:prSet presAssocID="{4D240D31-0407-4314-8074-F8964213900A}" presName="compChildNode" presStyleCnt="0"/>
      <dgm:spPr/>
    </dgm:pt>
    <dgm:pt modelId="{63423585-FD9E-4B53-B2C7-78FADA3F25F9}" type="pres">
      <dgm:prSet presAssocID="{4D240D31-0407-4314-8074-F8964213900A}" presName="theInnerList" presStyleCnt="0"/>
      <dgm:spPr/>
    </dgm:pt>
    <dgm:pt modelId="{514A8FE8-2C0D-47C3-88C8-CF5852DA22B0}" type="pres">
      <dgm:prSet presAssocID="{D050767F-CB28-4FBB-9912-BB1A9E40946B}" presName="childNode" presStyleLbl="node1" presStyleIdx="6" presStyleCnt="8">
        <dgm:presLayoutVars>
          <dgm:bulletEnabled val="1"/>
        </dgm:presLayoutVars>
      </dgm:prSet>
      <dgm:spPr/>
    </dgm:pt>
    <dgm:pt modelId="{F7F592B6-78E2-4BA5-9ADC-8ADCE01709F0}" type="pres">
      <dgm:prSet presAssocID="{D050767F-CB28-4FBB-9912-BB1A9E40946B}" presName="aSpace2" presStyleCnt="0"/>
      <dgm:spPr/>
    </dgm:pt>
    <dgm:pt modelId="{059EED2E-B9DB-407E-A93F-8869233C74F6}" type="pres">
      <dgm:prSet presAssocID="{A14725F3-82BB-48CC-B674-055DEE933CC1}" presName="childNode" presStyleLbl="node1" presStyleIdx="7" presStyleCnt="8">
        <dgm:presLayoutVars>
          <dgm:bulletEnabled val="1"/>
        </dgm:presLayoutVars>
      </dgm:prSet>
      <dgm:spPr/>
    </dgm:pt>
  </dgm:ptLst>
  <dgm:cxnLst>
    <dgm:cxn modelId="{84E7D902-4623-4945-A4A0-33DBE031416E}" srcId="{E391113C-180E-45ED-9DAF-24A8A69ECB26}" destId="{177778D3-5CCB-43D3-9052-0D901D8A5CC8}" srcOrd="0" destOrd="0" parTransId="{E75636E0-AF6D-44A6-BC8B-38FD3AAEC292}" sibTransId="{AE511D1E-0B67-4A10-84C6-7AE53053C780}"/>
    <dgm:cxn modelId="{94DC3F11-1E7D-4B67-8186-35D3D9B6ED58}" type="presOf" srcId="{177778D3-5CCB-43D3-9052-0D901D8A5CC8}" destId="{F475FA3D-5029-4EE3-B830-80A4F536509D}" srcOrd="0" destOrd="0" presId="urn:microsoft.com/office/officeart/2005/8/layout/lProcess2"/>
    <dgm:cxn modelId="{BAF37A18-CB9B-4556-B296-1239610573F7}" type="presOf" srcId="{4D240D31-0407-4314-8074-F8964213900A}" destId="{8EF00D2A-BFF4-4861-A9D4-1495E13D149C}" srcOrd="1" destOrd="0" presId="urn:microsoft.com/office/officeart/2005/8/layout/lProcess2"/>
    <dgm:cxn modelId="{4256A121-FF3F-4A21-8AB4-1492B3F80243}" srcId="{27A1D81F-04EB-403F-B0BF-6609541F9E53}" destId="{E391113C-180E-45ED-9DAF-24A8A69ECB26}" srcOrd="0" destOrd="0" parTransId="{EDE6B664-55A0-4F2A-A158-E4A4A51EA45F}" sibTransId="{BD8B1CA4-D2C2-4E53-8273-E5D404BB8237}"/>
    <dgm:cxn modelId="{5F35A325-DDB6-43F5-9F0D-287807A18033}" type="presOf" srcId="{32B0290F-3AE8-489E-A6BE-DC77051864E0}" destId="{3496168E-9357-40A4-BC69-E37EE73910E6}" srcOrd="0" destOrd="0" presId="urn:microsoft.com/office/officeart/2005/8/layout/lProcess2"/>
    <dgm:cxn modelId="{C6BE7F2D-EBAE-434E-B210-E0EDC8DF8C0A}" srcId="{5EBCD5E9-BD19-4213-B88C-F358EA3CCEDB}" destId="{56B07521-83E2-44BD-B63B-18F1674F2EC5}" srcOrd="1" destOrd="0" parTransId="{CCC4924D-3B40-4E78-92BD-B9F0FCFC4D41}" sibTransId="{CD6F944B-AF3D-449A-B8F5-39D8CA189BB3}"/>
    <dgm:cxn modelId="{2DF0B439-6B4A-40ED-AD74-7701C22DBB35}" type="presOf" srcId="{56B07521-83E2-44BD-B63B-18F1674F2EC5}" destId="{33E67A07-FDE0-4FA0-929E-15B31AC9E76E}" srcOrd="0" destOrd="0" presId="urn:microsoft.com/office/officeart/2005/8/layout/lProcess2"/>
    <dgm:cxn modelId="{B492445D-6BC3-4964-B79C-88CC57EDF53B}" srcId="{27A1D81F-04EB-403F-B0BF-6609541F9E53}" destId="{4D240D31-0407-4314-8074-F8964213900A}" srcOrd="3" destOrd="0" parTransId="{DC22BCFD-4BBF-4B77-AAA4-5C2AF9E5E98C}" sibTransId="{FFBA5FD9-519B-4779-AF16-0ABCFCB5CBBF}"/>
    <dgm:cxn modelId="{54671446-D631-4DF1-BFC8-AD9A57F9E018}" type="presOf" srcId="{27A1D81F-04EB-403F-B0BF-6609541F9E53}" destId="{7C0F92EB-72A5-45A3-AC0E-F1AE5F4A93C8}" srcOrd="0" destOrd="0" presId="urn:microsoft.com/office/officeart/2005/8/layout/lProcess2"/>
    <dgm:cxn modelId="{5128154E-8A2F-4F08-8C45-B7582E6123BD}" srcId="{E391113C-180E-45ED-9DAF-24A8A69ECB26}" destId="{32B0290F-3AE8-489E-A6BE-DC77051864E0}" srcOrd="1" destOrd="0" parTransId="{383F5A10-6A40-4281-A70B-589DD6B16FB3}" sibTransId="{3B9F0DF5-C30F-4FF6-8C12-ACE8711357CE}"/>
    <dgm:cxn modelId="{E0056773-E0BE-44B6-867B-D3525BD5AE63}" type="presOf" srcId="{E391113C-180E-45ED-9DAF-24A8A69ECB26}" destId="{913F8C0F-6369-4F75-99B9-D47B7FD15523}" srcOrd="0" destOrd="0" presId="urn:microsoft.com/office/officeart/2005/8/layout/lProcess2"/>
    <dgm:cxn modelId="{2E2E2A74-0AA8-410A-81FA-A58A3A96244D}" type="presOf" srcId="{5EBCD5E9-BD19-4213-B88C-F358EA3CCEDB}" destId="{51CE8E89-2052-4A74-9717-B75E27EAD938}" srcOrd="1" destOrd="0" presId="urn:microsoft.com/office/officeart/2005/8/layout/lProcess2"/>
    <dgm:cxn modelId="{64B14157-CA09-440D-897F-4B05C7828C65}" srcId="{833B5698-4ADE-43CB-8884-29D03A4ABD04}" destId="{4F77CC60-83E3-43D0-970B-B352C64B8465}" srcOrd="0" destOrd="0" parTransId="{9325F17F-C6D8-439D-9BCF-DC5B890F1E50}" sibTransId="{B175DB1F-B364-4CA8-9EB1-B8DD99C6D9CB}"/>
    <dgm:cxn modelId="{43F4C058-9748-4B84-B474-FF15D7C90A90}" type="presOf" srcId="{4F77CC60-83E3-43D0-970B-B352C64B8465}" destId="{CF2FE41D-8352-4CF9-A529-25B7CC24E4E7}" srcOrd="0" destOrd="0" presId="urn:microsoft.com/office/officeart/2005/8/layout/lProcess2"/>
    <dgm:cxn modelId="{1B17EA7D-9CB2-4808-A88D-4A7782DA10C7}" srcId="{4D240D31-0407-4314-8074-F8964213900A}" destId="{D050767F-CB28-4FBB-9912-BB1A9E40946B}" srcOrd="0" destOrd="0" parTransId="{79D6F59C-70D3-4163-AE47-D3AC86D9FCDD}" sibTransId="{E6952593-7086-4577-9895-3D8222FD20D6}"/>
    <dgm:cxn modelId="{97EF4589-398E-4544-900A-DD34D0CF113F}" type="presOf" srcId="{833B5698-4ADE-43CB-8884-29D03A4ABD04}" destId="{49CC9FEF-C32A-4674-A122-1FC819FC15FB}" srcOrd="1" destOrd="0" presId="urn:microsoft.com/office/officeart/2005/8/layout/lProcess2"/>
    <dgm:cxn modelId="{D6E0088D-FAB9-48D4-A954-500A9BB2465A}" type="presOf" srcId="{34A43E16-D4F7-4E3D-855D-B0CA8C28543D}" destId="{4D0DB508-DF89-47CC-AEBE-CDCF6FD473EB}" srcOrd="0" destOrd="0" presId="urn:microsoft.com/office/officeart/2005/8/layout/lProcess2"/>
    <dgm:cxn modelId="{08648894-3272-4E1A-8A1B-0B20FEE205B8}" type="presOf" srcId="{4D240D31-0407-4314-8074-F8964213900A}" destId="{449CA056-259A-4AC8-BC61-53BEF0FC695F}" srcOrd="0" destOrd="0" presId="urn:microsoft.com/office/officeart/2005/8/layout/lProcess2"/>
    <dgm:cxn modelId="{6E854196-A432-408A-9E77-B5689CD8FE5E}" type="presOf" srcId="{C2C214F9-01E8-4C23-B7A2-1A831E94ED82}" destId="{04699143-7721-4EA3-A6DA-4B6380A6BE32}" srcOrd="0" destOrd="0" presId="urn:microsoft.com/office/officeart/2005/8/layout/lProcess2"/>
    <dgm:cxn modelId="{4CFD2797-9B0D-4DA3-B573-49C0D8EFA12F}" type="presOf" srcId="{A14725F3-82BB-48CC-B674-055DEE933CC1}" destId="{059EED2E-B9DB-407E-A93F-8869233C74F6}" srcOrd="0" destOrd="0" presId="urn:microsoft.com/office/officeart/2005/8/layout/lProcess2"/>
    <dgm:cxn modelId="{6C3CD4A8-3CA4-4FDF-AF38-4A4513072C11}" type="presOf" srcId="{833B5698-4ADE-43CB-8884-29D03A4ABD04}" destId="{A0A18D07-E99D-47FA-B9B4-329764D003C6}" srcOrd="0" destOrd="0" presId="urn:microsoft.com/office/officeart/2005/8/layout/lProcess2"/>
    <dgm:cxn modelId="{6C0855BB-27EE-43FD-95E3-2A19079FFEAD}" srcId="{27A1D81F-04EB-403F-B0BF-6609541F9E53}" destId="{5EBCD5E9-BD19-4213-B88C-F358EA3CCEDB}" srcOrd="2" destOrd="0" parTransId="{1E94201B-A67B-4B53-AAC9-CFA4AF839D24}" sibTransId="{63C18B29-0440-4E16-B880-61EB72F360F9}"/>
    <dgm:cxn modelId="{164DFFC1-CB31-42F2-AC29-EA0D9C2E171C}" type="presOf" srcId="{E391113C-180E-45ED-9DAF-24A8A69ECB26}" destId="{8939A6B3-B1D5-44E5-AF6A-164C8FAF4BBE}" srcOrd="1" destOrd="0" presId="urn:microsoft.com/office/officeart/2005/8/layout/lProcess2"/>
    <dgm:cxn modelId="{4B2B71C3-F314-4953-96A3-134752796A72}" srcId="{4D240D31-0407-4314-8074-F8964213900A}" destId="{A14725F3-82BB-48CC-B674-055DEE933CC1}" srcOrd="1" destOrd="0" parTransId="{6974DC4D-3032-4A69-9948-AAD720D3E10E}" sibTransId="{3725574E-1054-4CE4-9B41-E5F40094015B}"/>
    <dgm:cxn modelId="{AE897DC6-C4EE-4CBE-BBFC-FBA3752909E9}" srcId="{5EBCD5E9-BD19-4213-B88C-F358EA3CCEDB}" destId="{C2C214F9-01E8-4C23-B7A2-1A831E94ED82}" srcOrd="0" destOrd="0" parTransId="{10BDDA10-39D7-4EC5-8180-E021090CDA9A}" sibTransId="{65130B54-AB65-48DE-A00B-37B800AB7814}"/>
    <dgm:cxn modelId="{543B75DC-5538-409B-BB67-577FD1A95349}" srcId="{833B5698-4ADE-43CB-8884-29D03A4ABD04}" destId="{34A43E16-D4F7-4E3D-855D-B0CA8C28543D}" srcOrd="1" destOrd="0" parTransId="{EBDF987E-0C8A-4D8D-A4D5-99611B4A877C}" sibTransId="{033170A9-A99B-47A9-861D-B32CB09B88B1}"/>
    <dgm:cxn modelId="{B15A43E2-C99B-47DA-AFE9-4B1A8CA72791}" type="presOf" srcId="{5EBCD5E9-BD19-4213-B88C-F358EA3CCEDB}" destId="{7CCF4EE8-C778-4198-9654-9CE90C408D8A}" srcOrd="0" destOrd="0" presId="urn:microsoft.com/office/officeart/2005/8/layout/lProcess2"/>
    <dgm:cxn modelId="{D9E352E3-AC4A-442E-B4A4-CF8695414E1B}" srcId="{27A1D81F-04EB-403F-B0BF-6609541F9E53}" destId="{833B5698-4ADE-43CB-8884-29D03A4ABD04}" srcOrd="1" destOrd="0" parTransId="{2B90F168-2C81-480E-808B-09691904CB34}" sibTransId="{B7C0E9FB-D333-4E16-A474-606BA6FEB185}"/>
    <dgm:cxn modelId="{9001BCED-9966-4E0F-9346-AE114B6E6595}" type="presOf" srcId="{D050767F-CB28-4FBB-9912-BB1A9E40946B}" destId="{514A8FE8-2C0D-47C3-88C8-CF5852DA22B0}" srcOrd="0" destOrd="0" presId="urn:microsoft.com/office/officeart/2005/8/layout/lProcess2"/>
    <dgm:cxn modelId="{84DD2434-856F-4D3E-8CFC-3298616B32F5}" type="presParOf" srcId="{7C0F92EB-72A5-45A3-AC0E-F1AE5F4A93C8}" destId="{78C13F90-9A19-4A6F-BFC3-9284A4993C02}" srcOrd="0" destOrd="0" presId="urn:microsoft.com/office/officeart/2005/8/layout/lProcess2"/>
    <dgm:cxn modelId="{F2689594-C914-43CD-80AF-ACAAF98B1C4B}" type="presParOf" srcId="{78C13F90-9A19-4A6F-BFC3-9284A4993C02}" destId="{913F8C0F-6369-4F75-99B9-D47B7FD15523}" srcOrd="0" destOrd="0" presId="urn:microsoft.com/office/officeart/2005/8/layout/lProcess2"/>
    <dgm:cxn modelId="{585BF66F-166F-4E43-ADD9-0AF69BAB27AC}" type="presParOf" srcId="{78C13F90-9A19-4A6F-BFC3-9284A4993C02}" destId="{8939A6B3-B1D5-44E5-AF6A-164C8FAF4BBE}" srcOrd="1" destOrd="0" presId="urn:microsoft.com/office/officeart/2005/8/layout/lProcess2"/>
    <dgm:cxn modelId="{4B4D6C2E-0342-4328-B765-3DB83790FF26}" type="presParOf" srcId="{78C13F90-9A19-4A6F-BFC3-9284A4993C02}" destId="{FF1E42DB-791C-4398-938F-EDB15B7543FB}" srcOrd="2" destOrd="0" presId="urn:microsoft.com/office/officeart/2005/8/layout/lProcess2"/>
    <dgm:cxn modelId="{B7EF6ACF-4370-47CD-AF2B-9ED17D824C7E}" type="presParOf" srcId="{FF1E42DB-791C-4398-938F-EDB15B7543FB}" destId="{6532FD1C-9133-455E-B12D-C1621E06FF68}" srcOrd="0" destOrd="0" presId="urn:microsoft.com/office/officeart/2005/8/layout/lProcess2"/>
    <dgm:cxn modelId="{5989F4B5-FF7B-4EC3-9975-DBA609317EFF}" type="presParOf" srcId="{6532FD1C-9133-455E-B12D-C1621E06FF68}" destId="{F475FA3D-5029-4EE3-B830-80A4F536509D}" srcOrd="0" destOrd="0" presId="urn:microsoft.com/office/officeart/2005/8/layout/lProcess2"/>
    <dgm:cxn modelId="{5047284A-3B3B-4B6B-82C1-6328EF5563F0}" type="presParOf" srcId="{6532FD1C-9133-455E-B12D-C1621E06FF68}" destId="{1F4BC2EC-5BEC-43DA-B3B9-EB1EBCCACE72}" srcOrd="1" destOrd="0" presId="urn:microsoft.com/office/officeart/2005/8/layout/lProcess2"/>
    <dgm:cxn modelId="{298432BF-1C16-4D64-8A30-F8836A111FE9}" type="presParOf" srcId="{6532FD1C-9133-455E-B12D-C1621E06FF68}" destId="{3496168E-9357-40A4-BC69-E37EE73910E6}" srcOrd="2" destOrd="0" presId="urn:microsoft.com/office/officeart/2005/8/layout/lProcess2"/>
    <dgm:cxn modelId="{C252E87E-8D6A-4B9C-BDFE-2B3D6BA5450A}" type="presParOf" srcId="{7C0F92EB-72A5-45A3-AC0E-F1AE5F4A93C8}" destId="{D046F03C-A34F-4352-9835-D264A1960996}" srcOrd="1" destOrd="0" presId="urn:microsoft.com/office/officeart/2005/8/layout/lProcess2"/>
    <dgm:cxn modelId="{8C8DB2EA-DCB6-4800-B1A7-6F07F3E18A4B}" type="presParOf" srcId="{7C0F92EB-72A5-45A3-AC0E-F1AE5F4A93C8}" destId="{2612E56B-DA1D-43F6-AF0D-7AE681261645}" srcOrd="2" destOrd="0" presId="urn:microsoft.com/office/officeart/2005/8/layout/lProcess2"/>
    <dgm:cxn modelId="{1F31E50F-7B31-4511-9E1E-A9A0E4D64383}" type="presParOf" srcId="{2612E56B-DA1D-43F6-AF0D-7AE681261645}" destId="{A0A18D07-E99D-47FA-B9B4-329764D003C6}" srcOrd="0" destOrd="0" presId="urn:microsoft.com/office/officeart/2005/8/layout/lProcess2"/>
    <dgm:cxn modelId="{880CBCED-1538-40EE-A20B-E1295CF67F85}" type="presParOf" srcId="{2612E56B-DA1D-43F6-AF0D-7AE681261645}" destId="{49CC9FEF-C32A-4674-A122-1FC819FC15FB}" srcOrd="1" destOrd="0" presId="urn:microsoft.com/office/officeart/2005/8/layout/lProcess2"/>
    <dgm:cxn modelId="{D2B6FB6B-F819-4896-BB26-B5A2360317D5}" type="presParOf" srcId="{2612E56B-DA1D-43F6-AF0D-7AE681261645}" destId="{9CB86CCD-9E22-4DC8-9BD2-7D4171C05023}" srcOrd="2" destOrd="0" presId="urn:microsoft.com/office/officeart/2005/8/layout/lProcess2"/>
    <dgm:cxn modelId="{7BD88867-7CF4-4308-9A66-122C784A6F70}" type="presParOf" srcId="{9CB86CCD-9E22-4DC8-9BD2-7D4171C05023}" destId="{7AC8A4DF-6EA1-4BF3-84B4-69B92F6FBB77}" srcOrd="0" destOrd="0" presId="urn:microsoft.com/office/officeart/2005/8/layout/lProcess2"/>
    <dgm:cxn modelId="{773AA7DF-6DCF-424A-A65A-0D2A8F61C516}" type="presParOf" srcId="{7AC8A4DF-6EA1-4BF3-84B4-69B92F6FBB77}" destId="{CF2FE41D-8352-4CF9-A529-25B7CC24E4E7}" srcOrd="0" destOrd="0" presId="urn:microsoft.com/office/officeart/2005/8/layout/lProcess2"/>
    <dgm:cxn modelId="{3E4F5B40-403F-4BE0-9963-9C0ABC6EE708}" type="presParOf" srcId="{7AC8A4DF-6EA1-4BF3-84B4-69B92F6FBB77}" destId="{8AF71F14-6378-4404-93AB-CA079397E4AD}" srcOrd="1" destOrd="0" presId="urn:microsoft.com/office/officeart/2005/8/layout/lProcess2"/>
    <dgm:cxn modelId="{3AC020A7-535D-47CB-B4D6-CED95A99F841}" type="presParOf" srcId="{7AC8A4DF-6EA1-4BF3-84B4-69B92F6FBB77}" destId="{4D0DB508-DF89-47CC-AEBE-CDCF6FD473EB}" srcOrd="2" destOrd="0" presId="urn:microsoft.com/office/officeart/2005/8/layout/lProcess2"/>
    <dgm:cxn modelId="{697F3709-C32F-4F1F-9BC7-5E0958F03A30}" type="presParOf" srcId="{7C0F92EB-72A5-45A3-AC0E-F1AE5F4A93C8}" destId="{198925AC-8E72-47F5-ADFF-69AA6BB17983}" srcOrd="3" destOrd="0" presId="urn:microsoft.com/office/officeart/2005/8/layout/lProcess2"/>
    <dgm:cxn modelId="{77E31C06-CB3A-4A11-89F2-32D020851BC4}" type="presParOf" srcId="{7C0F92EB-72A5-45A3-AC0E-F1AE5F4A93C8}" destId="{514B59EB-DC16-48E2-AC54-2BD23EAD0680}" srcOrd="4" destOrd="0" presId="urn:microsoft.com/office/officeart/2005/8/layout/lProcess2"/>
    <dgm:cxn modelId="{12F093FC-E132-4499-8F5B-028B91943BBB}" type="presParOf" srcId="{514B59EB-DC16-48E2-AC54-2BD23EAD0680}" destId="{7CCF4EE8-C778-4198-9654-9CE90C408D8A}" srcOrd="0" destOrd="0" presId="urn:microsoft.com/office/officeart/2005/8/layout/lProcess2"/>
    <dgm:cxn modelId="{6DB73325-1901-490B-A02D-94907826E9CD}" type="presParOf" srcId="{514B59EB-DC16-48E2-AC54-2BD23EAD0680}" destId="{51CE8E89-2052-4A74-9717-B75E27EAD938}" srcOrd="1" destOrd="0" presId="urn:microsoft.com/office/officeart/2005/8/layout/lProcess2"/>
    <dgm:cxn modelId="{D9E8A48E-C174-498C-AD5F-A4F7405F03B1}" type="presParOf" srcId="{514B59EB-DC16-48E2-AC54-2BD23EAD0680}" destId="{BB35A9DE-5CF8-4D0A-B524-B60344E9B37B}" srcOrd="2" destOrd="0" presId="urn:microsoft.com/office/officeart/2005/8/layout/lProcess2"/>
    <dgm:cxn modelId="{762CD68A-556F-4462-9E40-A3E702A90537}" type="presParOf" srcId="{BB35A9DE-5CF8-4D0A-B524-B60344E9B37B}" destId="{2710E71C-3244-402B-B1D4-5CBBA5A3B477}" srcOrd="0" destOrd="0" presId="urn:microsoft.com/office/officeart/2005/8/layout/lProcess2"/>
    <dgm:cxn modelId="{ED52FB66-A380-48CA-AF43-5169D78C62CC}" type="presParOf" srcId="{2710E71C-3244-402B-B1D4-5CBBA5A3B477}" destId="{04699143-7721-4EA3-A6DA-4B6380A6BE32}" srcOrd="0" destOrd="0" presId="urn:microsoft.com/office/officeart/2005/8/layout/lProcess2"/>
    <dgm:cxn modelId="{6136A2AA-D3C6-425D-8516-6F840A469080}" type="presParOf" srcId="{2710E71C-3244-402B-B1D4-5CBBA5A3B477}" destId="{24654E22-49C5-436A-A8B3-B7FFE4E5A5A2}" srcOrd="1" destOrd="0" presId="urn:microsoft.com/office/officeart/2005/8/layout/lProcess2"/>
    <dgm:cxn modelId="{4B4E953B-6F24-4F5B-B780-4ACF90BC6A95}" type="presParOf" srcId="{2710E71C-3244-402B-B1D4-5CBBA5A3B477}" destId="{33E67A07-FDE0-4FA0-929E-15B31AC9E76E}" srcOrd="2" destOrd="0" presId="urn:microsoft.com/office/officeart/2005/8/layout/lProcess2"/>
    <dgm:cxn modelId="{35ED1DDF-1843-4461-8ABF-4BB864B78FA1}" type="presParOf" srcId="{7C0F92EB-72A5-45A3-AC0E-F1AE5F4A93C8}" destId="{C58AF482-73FB-4FB0-9E59-30F2BECE06F8}" srcOrd="5" destOrd="0" presId="urn:microsoft.com/office/officeart/2005/8/layout/lProcess2"/>
    <dgm:cxn modelId="{C8AA2C63-BB70-4D45-8ED8-C5048E513DB8}" type="presParOf" srcId="{7C0F92EB-72A5-45A3-AC0E-F1AE5F4A93C8}" destId="{19DDCE17-34D0-44D0-9356-C14C33F95188}" srcOrd="6" destOrd="0" presId="urn:microsoft.com/office/officeart/2005/8/layout/lProcess2"/>
    <dgm:cxn modelId="{79BD5C60-7824-4AD4-A266-493287596D03}" type="presParOf" srcId="{19DDCE17-34D0-44D0-9356-C14C33F95188}" destId="{449CA056-259A-4AC8-BC61-53BEF0FC695F}" srcOrd="0" destOrd="0" presId="urn:microsoft.com/office/officeart/2005/8/layout/lProcess2"/>
    <dgm:cxn modelId="{55372D31-223C-45E2-AD66-AD6A1B7B8C86}" type="presParOf" srcId="{19DDCE17-34D0-44D0-9356-C14C33F95188}" destId="{8EF00D2A-BFF4-4861-A9D4-1495E13D149C}" srcOrd="1" destOrd="0" presId="urn:microsoft.com/office/officeart/2005/8/layout/lProcess2"/>
    <dgm:cxn modelId="{D580D0CB-55FF-423A-B706-A4B5CC393348}" type="presParOf" srcId="{19DDCE17-34D0-44D0-9356-C14C33F95188}" destId="{79F2F083-5D2D-4F9B-A4B7-4F807A2F8C91}" srcOrd="2" destOrd="0" presId="urn:microsoft.com/office/officeart/2005/8/layout/lProcess2"/>
    <dgm:cxn modelId="{4FD401DA-3752-4ABC-BEB3-3B0C0A959C40}" type="presParOf" srcId="{79F2F083-5D2D-4F9B-A4B7-4F807A2F8C91}" destId="{63423585-FD9E-4B53-B2C7-78FADA3F25F9}" srcOrd="0" destOrd="0" presId="urn:microsoft.com/office/officeart/2005/8/layout/lProcess2"/>
    <dgm:cxn modelId="{FDFFED8E-D071-40C8-9016-2FA5361E63C6}" type="presParOf" srcId="{63423585-FD9E-4B53-B2C7-78FADA3F25F9}" destId="{514A8FE8-2C0D-47C3-88C8-CF5852DA22B0}" srcOrd="0" destOrd="0" presId="urn:microsoft.com/office/officeart/2005/8/layout/lProcess2"/>
    <dgm:cxn modelId="{7454E629-6A19-412D-AD69-FAF4BF7509B5}" type="presParOf" srcId="{63423585-FD9E-4B53-B2C7-78FADA3F25F9}" destId="{F7F592B6-78E2-4BA5-9ADC-8ADCE01709F0}" srcOrd="1" destOrd="0" presId="urn:microsoft.com/office/officeart/2005/8/layout/lProcess2"/>
    <dgm:cxn modelId="{BA1EC002-3BE0-4B7D-925F-81E95937FB03}" type="presParOf" srcId="{63423585-FD9E-4B53-B2C7-78FADA3F25F9}" destId="{059EED2E-B9DB-407E-A93F-8869233C74F6}"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813BE7-6E31-4A82-B51C-380258118D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PE"/>
        </a:p>
      </dgm:t>
    </dgm:pt>
    <dgm:pt modelId="{B4DE076E-F765-4CBE-AE95-B1D95FA9F10F}">
      <dgm:prSet phldrT="[Texto]" custT="1"/>
      <dgm:spPr/>
      <dgm:t>
        <a:bodyPr/>
        <a:lstStyle/>
        <a:p>
          <a:r>
            <a:rPr lang="es-PE" sz="1800" dirty="0"/>
            <a:t>1.Autoevaluación: Clave Sol</a:t>
          </a:r>
        </a:p>
      </dgm:t>
    </dgm:pt>
    <dgm:pt modelId="{6BB35F96-626A-42C0-9078-9819C14443E5}" type="parTrans" cxnId="{D581E31E-60E3-4E8B-82E6-5CE6C821563F}">
      <dgm:prSet/>
      <dgm:spPr/>
      <dgm:t>
        <a:bodyPr/>
        <a:lstStyle/>
        <a:p>
          <a:endParaRPr lang="es-PE"/>
        </a:p>
      </dgm:t>
    </dgm:pt>
    <dgm:pt modelId="{D5A3F05A-52F0-4279-989A-908912B9D0C2}" type="sibTrans" cxnId="{D581E31E-60E3-4E8B-82E6-5CE6C821563F}">
      <dgm:prSet/>
      <dgm:spPr/>
      <dgm:t>
        <a:bodyPr/>
        <a:lstStyle/>
        <a:p>
          <a:endParaRPr lang="es-PE"/>
        </a:p>
      </dgm:t>
    </dgm:pt>
    <dgm:pt modelId="{FB139FCA-F80C-464E-BE19-5B86BCA8C1FF}">
      <dgm:prSet phldrT="[Texto]" custT="1"/>
      <dgm:spPr/>
      <dgm:t>
        <a:bodyPr/>
        <a:lstStyle/>
        <a:p>
          <a:r>
            <a:rPr lang="es-PE" sz="1800" dirty="0"/>
            <a:t>2.Evaluación: Revisión de los requisitos.</a:t>
          </a:r>
        </a:p>
      </dgm:t>
    </dgm:pt>
    <dgm:pt modelId="{38BFCDA9-6EAD-40EB-B821-7A11B27C94D4}" type="parTrans" cxnId="{7208F00C-24AF-4FD1-B5A1-39D5784D3EA8}">
      <dgm:prSet/>
      <dgm:spPr/>
      <dgm:t>
        <a:bodyPr/>
        <a:lstStyle/>
        <a:p>
          <a:endParaRPr lang="es-PE"/>
        </a:p>
      </dgm:t>
    </dgm:pt>
    <dgm:pt modelId="{E6268E9E-7FC2-4B26-9FAB-455F280966EC}" type="sibTrans" cxnId="{7208F00C-24AF-4FD1-B5A1-39D5784D3EA8}">
      <dgm:prSet/>
      <dgm:spPr/>
      <dgm:t>
        <a:bodyPr/>
        <a:lstStyle/>
        <a:p>
          <a:endParaRPr lang="es-PE"/>
        </a:p>
      </dgm:t>
    </dgm:pt>
    <dgm:pt modelId="{2F2D9ABF-4188-4586-BACF-09A8EC7EEE53}">
      <dgm:prSet phldrT="[Texto]" custT="1"/>
      <dgm:spPr/>
      <dgm:t>
        <a:bodyPr/>
        <a:lstStyle/>
        <a:p>
          <a:r>
            <a:rPr lang="es-PE" sz="900" dirty="0"/>
            <a:t>3</a:t>
          </a:r>
          <a:r>
            <a:rPr lang="es-PE" sz="1800" dirty="0"/>
            <a:t>.Certificación: </a:t>
          </a:r>
          <a:r>
            <a:rPr lang="es-PE" sz="1800" dirty="0">
              <a:latin typeface="Spectral"/>
              <a:ea typeface="Spectral"/>
              <a:cs typeface="Spectral"/>
              <a:sym typeface="Spectral"/>
            </a:rPr>
            <a:t>Visitas de validación: observaciones; Mantenimiento. </a:t>
          </a:r>
          <a:endParaRPr lang="es-PE" sz="1800" dirty="0"/>
        </a:p>
      </dgm:t>
    </dgm:pt>
    <dgm:pt modelId="{BA40B61E-6AA4-40B6-9A5D-1A8C1D759C33}" type="parTrans" cxnId="{1BFCEC16-B23C-4F90-8D1C-154474C79380}">
      <dgm:prSet/>
      <dgm:spPr/>
      <dgm:t>
        <a:bodyPr/>
        <a:lstStyle/>
        <a:p>
          <a:endParaRPr lang="es-PE"/>
        </a:p>
      </dgm:t>
    </dgm:pt>
    <dgm:pt modelId="{60CC1487-9B87-4E4E-A8BD-F7C0FB2A2FCF}" type="sibTrans" cxnId="{1BFCEC16-B23C-4F90-8D1C-154474C79380}">
      <dgm:prSet/>
      <dgm:spPr/>
      <dgm:t>
        <a:bodyPr/>
        <a:lstStyle/>
        <a:p>
          <a:endParaRPr lang="es-PE"/>
        </a:p>
      </dgm:t>
    </dgm:pt>
    <dgm:pt modelId="{CD6E4C1A-A681-4565-B10D-BD20136DF53D}" type="pres">
      <dgm:prSet presAssocID="{5E813BE7-6E31-4A82-B51C-380258118D48}" presName="linear" presStyleCnt="0">
        <dgm:presLayoutVars>
          <dgm:dir/>
          <dgm:animLvl val="lvl"/>
          <dgm:resizeHandles val="exact"/>
        </dgm:presLayoutVars>
      </dgm:prSet>
      <dgm:spPr/>
    </dgm:pt>
    <dgm:pt modelId="{1CFA2118-F422-4CD7-A9DD-43032A17C9B3}" type="pres">
      <dgm:prSet presAssocID="{B4DE076E-F765-4CBE-AE95-B1D95FA9F10F}" presName="parentLin" presStyleCnt="0"/>
      <dgm:spPr/>
    </dgm:pt>
    <dgm:pt modelId="{FECDF23E-2074-4EF1-B6BC-3B190B862160}" type="pres">
      <dgm:prSet presAssocID="{B4DE076E-F765-4CBE-AE95-B1D95FA9F10F}" presName="parentLeftMargin" presStyleLbl="node1" presStyleIdx="0" presStyleCnt="3"/>
      <dgm:spPr/>
    </dgm:pt>
    <dgm:pt modelId="{89315115-60DB-4D00-B544-F4EA50536542}" type="pres">
      <dgm:prSet presAssocID="{B4DE076E-F765-4CBE-AE95-B1D95FA9F10F}" presName="parentText" presStyleLbl="node1" presStyleIdx="0" presStyleCnt="3" custScaleY="433041" custLinFactNeighborX="-5085" custLinFactNeighborY="-7296">
        <dgm:presLayoutVars>
          <dgm:chMax val="0"/>
          <dgm:bulletEnabled val="1"/>
        </dgm:presLayoutVars>
      </dgm:prSet>
      <dgm:spPr/>
    </dgm:pt>
    <dgm:pt modelId="{192F0384-F857-4795-9AF3-310D8415CC1D}" type="pres">
      <dgm:prSet presAssocID="{B4DE076E-F765-4CBE-AE95-B1D95FA9F10F}" presName="negativeSpace" presStyleCnt="0"/>
      <dgm:spPr/>
    </dgm:pt>
    <dgm:pt modelId="{49E2A7E6-2B75-407E-A912-5773DBC1ADEB}" type="pres">
      <dgm:prSet presAssocID="{B4DE076E-F765-4CBE-AE95-B1D95FA9F10F}" presName="childText" presStyleLbl="conFgAcc1" presStyleIdx="0" presStyleCnt="3">
        <dgm:presLayoutVars>
          <dgm:bulletEnabled val="1"/>
        </dgm:presLayoutVars>
      </dgm:prSet>
      <dgm:spPr/>
    </dgm:pt>
    <dgm:pt modelId="{A905EEAA-EA02-4B4E-B5D9-34DB474812C3}" type="pres">
      <dgm:prSet presAssocID="{D5A3F05A-52F0-4279-989A-908912B9D0C2}" presName="spaceBetweenRectangles" presStyleCnt="0"/>
      <dgm:spPr/>
    </dgm:pt>
    <dgm:pt modelId="{08157B77-485C-49D3-9153-3FD84C3767DC}" type="pres">
      <dgm:prSet presAssocID="{FB139FCA-F80C-464E-BE19-5B86BCA8C1FF}" presName="parentLin" presStyleCnt="0"/>
      <dgm:spPr/>
    </dgm:pt>
    <dgm:pt modelId="{6C4E89D7-E9DC-48CB-A62B-8028502968F5}" type="pres">
      <dgm:prSet presAssocID="{FB139FCA-F80C-464E-BE19-5B86BCA8C1FF}" presName="parentLeftMargin" presStyleLbl="node1" presStyleIdx="0" presStyleCnt="3"/>
      <dgm:spPr/>
    </dgm:pt>
    <dgm:pt modelId="{E2C3901D-E31A-4AB8-A765-B22162C6F7E6}" type="pres">
      <dgm:prSet presAssocID="{FB139FCA-F80C-464E-BE19-5B86BCA8C1FF}" presName="parentText" presStyleLbl="node1" presStyleIdx="1" presStyleCnt="3" custScaleY="373016">
        <dgm:presLayoutVars>
          <dgm:chMax val="0"/>
          <dgm:bulletEnabled val="1"/>
        </dgm:presLayoutVars>
      </dgm:prSet>
      <dgm:spPr/>
    </dgm:pt>
    <dgm:pt modelId="{54804D2B-85B3-479D-898E-1E36122D014B}" type="pres">
      <dgm:prSet presAssocID="{FB139FCA-F80C-464E-BE19-5B86BCA8C1FF}" presName="negativeSpace" presStyleCnt="0"/>
      <dgm:spPr/>
    </dgm:pt>
    <dgm:pt modelId="{717520E7-9746-40C7-B31A-B2BA5BBB2B82}" type="pres">
      <dgm:prSet presAssocID="{FB139FCA-F80C-464E-BE19-5B86BCA8C1FF}" presName="childText" presStyleLbl="conFgAcc1" presStyleIdx="1" presStyleCnt="3">
        <dgm:presLayoutVars>
          <dgm:bulletEnabled val="1"/>
        </dgm:presLayoutVars>
      </dgm:prSet>
      <dgm:spPr/>
    </dgm:pt>
    <dgm:pt modelId="{B6F222E8-BDA7-45F4-9C48-E92B004C34FA}" type="pres">
      <dgm:prSet presAssocID="{E6268E9E-7FC2-4B26-9FAB-455F280966EC}" presName="spaceBetweenRectangles" presStyleCnt="0"/>
      <dgm:spPr/>
    </dgm:pt>
    <dgm:pt modelId="{940E901E-9AE1-423B-8201-176195227D0F}" type="pres">
      <dgm:prSet presAssocID="{2F2D9ABF-4188-4586-BACF-09A8EC7EEE53}" presName="parentLin" presStyleCnt="0"/>
      <dgm:spPr/>
    </dgm:pt>
    <dgm:pt modelId="{620F26FF-E72F-4311-A67A-B4505616CAB6}" type="pres">
      <dgm:prSet presAssocID="{2F2D9ABF-4188-4586-BACF-09A8EC7EEE53}" presName="parentLeftMargin" presStyleLbl="node1" presStyleIdx="1" presStyleCnt="3"/>
      <dgm:spPr/>
    </dgm:pt>
    <dgm:pt modelId="{7E5C9B49-40F4-4BDC-9D66-FE0236CC832B}" type="pres">
      <dgm:prSet presAssocID="{2F2D9ABF-4188-4586-BACF-09A8EC7EEE53}" presName="parentText" presStyleLbl="node1" presStyleIdx="2" presStyleCnt="3" custScaleY="404769">
        <dgm:presLayoutVars>
          <dgm:chMax val="0"/>
          <dgm:bulletEnabled val="1"/>
        </dgm:presLayoutVars>
      </dgm:prSet>
      <dgm:spPr/>
    </dgm:pt>
    <dgm:pt modelId="{5FBC7FB4-5B34-4D40-B9FC-7A4EDBCDD44C}" type="pres">
      <dgm:prSet presAssocID="{2F2D9ABF-4188-4586-BACF-09A8EC7EEE53}" presName="negativeSpace" presStyleCnt="0"/>
      <dgm:spPr/>
    </dgm:pt>
    <dgm:pt modelId="{E2187130-C061-444A-9FAA-0207C6BC3BA6}" type="pres">
      <dgm:prSet presAssocID="{2F2D9ABF-4188-4586-BACF-09A8EC7EEE53}" presName="childText" presStyleLbl="conFgAcc1" presStyleIdx="2" presStyleCnt="3">
        <dgm:presLayoutVars>
          <dgm:bulletEnabled val="1"/>
        </dgm:presLayoutVars>
      </dgm:prSet>
      <dgm:spPr/>
    </dgm:pt>
  </dgm:ptLst>
  <dgm:cxnLst>
    <dgm:cxn modelId="{934B020C-0DD1-4A1E-8EB9-959AEB42E79B}" type="presOf" srcId="{2F2D9ABF-4188-4586-BACF-09A8EC7EEE53}" destId="{7E5C9B49-40F4-4BDC-9D66-FE0236CC832B}" srcOrd="1" destOrd="0" presId="urn:microsoft.com/office/officeart/2005/8/layout/list1"/>
    <dgm:cxn modelId="{7208F00C-24AF-4FD1-B5A1-39D5784D3EA8}" srcId="{5E813BE7-6E31-4A82-B51C-380258118D48}" destId="{FB139FCA-F80C-464E-BE19-5B86BCA8C1FF}" srcOrd="1" destOrd="0" parTransId="{38BFCDA9-6EAD-40EB-B821-7A11B27C94D4}" sibTransId="{E6268E9E-7FC2-4B26-9FAB-455F280966EC}"/>
    <dgm:cxn modelId="{1BFCEC16-B23C-4F90-8D1C-154474C79380}" srcId="{5E813BE7-6E31-4A82-B51C-380258118D48}" destId="{2F2D9ABF-4188-4586-BACF-09A8EC7EEE53}" srcOrd="2" destOrd="0" parTransId="{BA40B61E-6AA4-40B6-9A5D-1A8C1D759C33}" sibTransId="{60CC1487-9B87-4E4E-A8BD-F7C0FB2A2FCF}"/>
    <dgm:cxn modelId="{D581E31E-60E3-4E8B-82E6-5CE6C821563F}" srcId="{5E813BE7-6E31-4A82-B51C-380258118D48}" destId="{B4DE076E-F765-4CBE-AE95-B1D95FA9F10F}" srcOrd="0" destOrd="0" parTransId="{6BB35F96-626A-42C0-9078-9819C14443E5}" sibTransId="{D5A3F05A-52F0-4279-989A-908912B9D0C2}"/>
    <dgm:cxn modelId="{ED036B5B-E633-4284-B7D3-121C6BDB9F94}" type="presOf" srcId="{5E813BE7-6E31-4A82-B51C-380258118D48}" destId="{CD6E4C1A-A681-4565-B10D-BD20136DF53D}" srcOrd="0" destOrd="0" presId="urn:microsoft.com/office/officeart/2005/8/layout/list1"/>
    <dgm:cxn modelId="{0C108961-70B1-4616-B9EF-33F4196D10AB}" type="presOf" srcId="{B4DE076E-F765-4CBE-AE95-B1D95FA9F10F}" destId="{89315115-60DB-4D00-B544-F4EA50536542}" srcOrd="1" destOrd="0" presId="urn:microsoft.com/office/officeart/2005/8/layout/list1"/>
    <dgm:cxn modelId="{5DAE5567-D0E1-4F19-BF48-AF6A69BD81D8}" type="presOf" srcId="{FB139FCA-F80C-464E-BE19-5B86BCA8C1FF}" destId="{6C4E89D7-E9DC-48CB-A62B-8028502968F5}" srcOrd="0" destOrd="0" presId="urn:microsoft.com/office/officeart/2005/8/layout/list1"/>
    <dgm:cxn modelId="{CFAAF1A4-E469-43FA-9F56-FEA94FC6FD22}" type="presOf" srcId="{FB139FCA-F80C-464E-BE19-5B86BCA8C1FF}" destId="{E2C3901D-E31A-4AB8-A765-B22162C6F7E6}" srcOrd="1" destOrd="0" presId="urn:microsoft.com/office/officeart/2005/8/layout/list1"/>
    <dgm:cxn modelId="{3F6250A8-2BA3-4E76-8506-30ED5BA5D0B7}" type="presOf" srcId="{2F2D9ABF-4188-4586-BACF-09A8EC7EEE53}" destId="{620F26FF-E72F-4311-A67A-B4505616CAB6}" srcOrd="0" destOrd="0" presId="urn:microsoft.com/office/officeart/2005/8/layout/list1"/>
    <dgm:cxn modelId="{09D552BC-A5E4-4EFF-9F42-4A0BB9D7973B}" type="presOf" srcId="{B4DE076E-F765-4CBE-AE95-B1D95FA9F10F}" destId="{FECDF23E-2074-4EF1-B6BC-3B190B862160}" srcOrd="0" destOrd="0" presId="urn:microsoft.com/office/officeart/2005/8/layout/list1"/>
    <dgm:cxn modelId="{8D224352-B162-4904-93DA-0472144BBF79}" type="presParOf" srcId="{CD6E4C1A-A681-4565-B10D-BD20136DF53D}" destId="{1CFA2118-F422-4CD7-A9DD-43032A17C9B3}" srcOrd="0" destOrd="0" presId="urn:microsoft.com/office/officeart/2005/8/layout/list1"/>
    <dgm:cxn modelId="{1365A01E-C228-4801-AFF5-1DC7FF244B28}" type="presParOf" srcId="{1CFA2118-F422-4CD7-A9DD-43032A17C9B3}" destId="{FECDF23E-2074-4EF1-B6BC-3B190B862160}" srcOrd="0" destOrd="0" presId="urn:microsoft.com/office/officeart/2005/8/layout/list1"/>
    <dgm:cxn modelId="{5E327B4F-33BE-45BC-BC85-68080CE3BD18}" type="presParOf" srcId="{1CFA2118-F422-4CD7-A9DD-43032A17C9B3}" destId="{89315115-60DB-4D00-B544-F4EA50536542}" srcOrd="1" destOrd="0" presId="urn:microsoft.com/office/officeart/2005/8/layout/list1"/>
    <dgm:cxn modelId="{A6B41EE8-AD2F-48D9-BAD3-96DF7F8592DE}" type="presParOf" srcId="{CD6E4C1A-A681-4565-B10D-BD20136DF53D}" destId="{192F0384-F857-4795-9AF3-310D8415CC1D}" srcOrd="1" destOrd="0" presId="urn:microsoft.com/office/officeart/2005/8/layout/list1"/>
    <dgm:cxn modelId="{D391D4C1-0982-4E0C-9CE0-D3AFE989BC80}" type="presParOf" srcId="{CD6E4C1A-A681-4565-B10D-BD20136DF53D}" destId="{49E2A7E6-2B75-407E-A912-5773DBC1ADEB}" srcOrd="2" destOrd="0" presId="urn:microsoft.com/office/officeart/2005/8/layout/list1"/>
    <dgm:cxn modelId="{E9EE274F-0F43-4FCD-A18F-31DA2879CED3}" type="presParOf" srcId="{CD6E4C1A-A681-4565-B10D-BD20136DF53D}" destId="{A905EEAA-EA02-4B4E-B5D9-34DB474812C3}" srcOrd="3" destOrd="0" presId="urn:microsoft.com/office/officeart/2005/8/layout/list1"/>
    <dgm:cxn modelId="{A66FA8F6-1E4F-4F21-8335-4D5958D03F80}" type="presParOf" srcId="{CD6E4C1A-A681-4565-B10D-BD20136DF53D}" destId="{08157B77-485C-49D3-9153-3FD84C3767DC}" srcOrd="4" destOrd="0" presId="urn:microsoft.com/office/officeart/2005/8/layout/list1"/>
    <dgm:cxn modelId="{E7B9F803-5B62-42C5-841A-9E17D27DBA8D}" type="presParOf" srcId="{08157B77-485C-49D3-9153-3FD84C3767DC}" destId="{6C4E89D7-E9DC-48CB-A62B-8028502968F5}" srcOrd="0" destOrd="0" presId="urn:microsoft.com/office/officeart/2005/8/layout/list1"/>
    <dgm:cxn modelId="{C0A82263-F26E-4F45-A792-4FC29DE14882}" type="presParOf" srcId="{08157B77-485C-49D3-9153-3FD84C3767DC}" destId="{E2C3901D-E31A-4AB8-A765-B22162C6F7E6}" srcOrd="1" destOrd="0" presId="urn:microsoft.com/office/officeart/2005/8/layout/list1"/>
    <dgm:cxn modelId="{ECF0FAA1-3EE0-4E82-B1EF-E34FCA95FFDF}" type="presParOf" srcId="{CD6E4C1A-A681-4565-B10D-BD20136DF53D}" destId="{54804D2B-85B3-479D-898E-1E36122D014B}" srcOrd="5" destOrd="0" presId="urn:microsoft.com/office/officeart/2005/8/layout/list1"/>
    <dgm:cxn modelId="{5A8F671F-B7E9-48C3-B312-D767E041F2AA}" type="presParOf" srcId="{CD6E4C1A-A681-4565-B10D-BD20136DF53D}" destId="{717520E7-9746-40C7-B31A-B2BA5BBB2B82}" srcOrd="6" destOrd="0" presId="urn:microsoft.com/office/officeart/2005/8/layout/list1"/>
    <dgm:cxn modelId="{3D932E77-05F0-49CD-8AD1-0C10DF74E15B}" type="presParOf" srcId="{CD6E4C1A-A681-4565-B10D-BD20136DF53D}" destId="{B6F222E8-BDA7-45F4-9C48-E92B004C34FA}" srcOrd="7" destOrd="0" presId="urn:microsoft.com/office/officeart/2005/8/layout/list1"/>
    <dgm:cxn modelId="{88882F8E-4AFC-4B67-9F35-A6357E7D425E}" type="presParOf" srcId="{CD6E4C1A-A681-4565-B10D-BD20136DF53D}" destId="{940E901E-9AE1-423B-8201-176195227D0F}" srcOrd="8" destOrd="0" presId="urn:microsoft.com/office/officeart/2005/8/layout/list1"/>
    <dgm:cxn modelId="{6C9DF795-D037-46AD-A693-704178FB5BEB}" type="presParOf" srcId="{940E901E-9AE1-423B-8201-176195227D0F}" destId="{620F26FF-E72F-4311-A67A-B4505616CAB6}" srcOrd="0" destOrd="0" presId="urn:microsoft.com/office/officeart/2005/8/layout/list1"/>
    <dgm:cxn modelId="{85599ACD-A92C-4F44-BB1B-15EBF18AC95E}" type="presParOf" srcId="{940E901E-9AE1-423B-8201-176195227D0F}" destId="{7E5C9B49-40F4-4BDC-9D66-FE0236CC832B}" srcOrd="1" destOrd="0" presId="urn:microsoft.com/office/officeart/2005/8/layout/list1"/>
    <dgm:cxn modelId="{D1898AD9-171A-41B6-82C5-426E27BD5A86}" type="presParOf" srcId="{CD6E4C1A-A681-4565-B10D-BD20136DF53D}" destId="{5FBC7FB4-5B34-4D40-B9FC-7A4EDBCDD44C}" srcOrd="9" destOrd="0" presId="urn:microsoft.com/office/officeart/2005/8/layout/list1"/>
    <dgm:cxn modelId="{429B9C57-F267-45E0-9AF3-D56F71F7CF9B}" type="presParOf" srcId="{CD6E4C1A-A681-4565-B10D-BD20136DF53D}" destId="{E2187130-C061-444A-9FAA-0207C6BC3BA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84F13-ED5F-45AA-9DA0-272FC6B4C3C0}">
      <dsp:nvSpPr>
        <dsp:cNvPr id="0" name=""/>
        <dsp:cNvSpPr/>
      </dsp:nvSpPr>
      <dsp:spPr>
        <a:xfrm>
          <a:off x="4" y="0"/>
          <a:ext cx="8025245"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DBEE99-D2A1-45EC-B06C-C51540CF40DE}">
      <dsp:nvSpPr>
        <dsp:cNvPr id="0" name=""/>
        <dsp:cNvSpPr/>
      </dsp:nvSpPr>
      <dsp:spPr>
        <a:xfrm>
          <a:off x="50979" y="1215639"/>
          <a:ext cx="2407575" cy="162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0" i="0" kern="1200" dirty="0"/>
            <a:t>Simplificación de los requisitos en materia de documentación, la modernización de los procedimientos y la armonización de los requisitos aduaneros.</a:t>
          </a:r>
          <a:endParaRPr lang="es-PE" sz="1200" kern="1200" dirty="0"/>
        </a:p>
      </dsp:txBody>
      <dsp:txXfrm>
        <a:off x="130334" y="1294994"/>
        <a:ext cx="2248865" cy="1466890"/>
      </dsp:txXfrm>
    </dsp:sp>
    <dsp:sp modelId="{9C743117-E0B4-402F-9DE7-55A335E05A9A}">
      <dsp:nvSpPr>
        <dsp:cNvPr id="0" name=""/>
        <dsp:cNvSpPr/>
      </dsp:nvSpPr>
      <dsp:spPr>
        <a:xfrm>
          <a:off x="2546626" y="1170123"/>
          <a:ext cx="2407575" cy="16081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0" i="0" kern="1200" dirty="0"/>
            <a:t>Reducción de los costos y el tiempo son necesarios para exportar e importar mercancías. Se trata de una cuestión clave.  Se estima una reducción del 14.3% impulsar el comercio. mundial en 1 billón de dólares anuales</a:t>
          </a:r>
          <a:endParaRPr lang="es-PE" sz="1200" kern="1200" dirty="0"/>
        </a:p>
      </dsp:txBody>
      <dsp:txXfrm>
        <a:off x="2625129" y="1248626"/>
        <a:ext cx="2250569" cy="1451135"/>
      </dsp:txXfrm>
    </dsp:sp>
    <dsp:sp modelId="{88E607C2-2C4A-4B68-9E3C-0E5AEC67762D}">
      <dsp:nvSpPr>
        <dsp:cNvPr id="0" name=""/>
        <dsp:cNvSpPr/>
      </dsp:nvSpPr>
      <dsp:spPr>
        <a:xfrm>
          <a:off x="5054527" y="1169147"/>
          <a:ext cx="2407575" cy="162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PE" sz="1200" b="0" i="0" kern="1200" dirty="0"/>
            <a:t>Para que un país ingrese sin dificultades en una cadena de producción mundial integrada o quede fuera de una gran parte del comercio mundial.</a:t>
          </a:r>
          <a:endParaRPr lang="es-PE" sz="1200" kern="1200" dirty="0"/>
        </a:p>
      </dsp:txBody>
      <dsp:txXfrm>
        <a:off x="5133882" y="1248502"/>
        <a:ext cx="2248865"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672D1-496B-4E24-9D7A-C78FE8DD09C7}">
      <dsp:nvSpPr>
        <dsp:cNvPr id="0" name=""/>
        <dsp:cNvSpPr/>
      </dsp:nvSpPr>
      <dsp:spPr>
        <a:xfrm>
          <a:off x="0" y="0"/>
          <a:ext cx="2039871" cy="38529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dirty="0"/>
            <a:t>Trayectoria satisfactoria</a:t>
          </a:r>
        </a:p>
      </dsp:txBody>
      <dsp:txXfrm>
        <a:off x="0" y="0"/>
        <a:ext cx="2039871" cy="1155872"/>
      </dsp:txXfrm>
    </dsp:sp>
    <dsp:sp modelId="{EAF09443-7BB0-4E42-9D39-30C893227C90}">
      <dsp:nvSpPr>
        <dsp:cNvPr id="0" name=""/>
        <dsp:cNvSpPr/>
      </dsp:nvSpPr>
      <dsp:spPr>
        <a:xfrm>
          <a:off x="206107" y="1157001"/>
          <a:ext cx="1631897" cy="116170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PE" sz="1100" b="0" i="0" kern="1200" dirty="0"/>
            <a:t>No tener obligaciones tributarias y aduaneras que hayan originado medidas cautelares previas al procedimiento de cobranza coactiva.</a:t>
          </a:r>
          <a:endParaRPr lang="es-PE" sz="1100" kern="1200" dirty="0"/>
        </a:p>
      </dsp:txBody>
      <dsp:txXfrm>
        <a:off x="240132" y="1191026"/>
        <a:ext cx="1563847" cy="1093654"/>
      </dsp:txXfrm>
    </dsp:sp>
    <dsp:sp modelId="{B0548750-D262-489D-B66A-D6FC62A66A89}">
      <dsp:nvSpPr>
        <dsp:cNvPr id="0" name=""/>
        <dsp:cNvSpPr/>
      </dsp:nvSpPr>
      <dsp:spPr>
        <a:xfrm>
          <a:off x="206107" y="2497429"/>
          <a:ext cx="1631897" cy="116170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PE" sz="1100" b="0" i="0" kern="1200" dirty="0"/>
            <a:t>Mantener vigentes los permisos y licencias que exigen las autoridades competentes en el local.</a:t>
          </a:r>
          <a:endParaRPr lang="es-PE" sz="1100" kern="1200" dirty="0"/>
        </a:p>
      </dsp:txBody>
      <dsp:txXfrm>
        <a:off x="240132" y="2531454"/>
        <a:ext cx="1563847" cy="1093654"/>
      </dsp:txXfrm>
    </dsp:sp>
    <dsp:sp modelId="{EF754280-A252-4ED0-88B2-359B05E5B831}">
      <dsp:nvSpPr>
        <dsp:cNvPr id="0" name=""/>
        <dsp:cNvSpPr/>
      </dsp:nvSpPr>
      <dsp:spPr>
        <a:xfrm>
          <a:off x="2194982" y="0"/>
          <a:ext cx="2039871" cy="38529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dirty="0"/>
            <a:t>Sistema adecuado de registro contables y logísticos</a:t>
          </a:r>
        </a:p>
      </dsp:txBody>
      <dsp:txXfrm>
        <a:off x="2194982" y="0"/>
        <a:ext cx="2039871" cy="1155872"/>
      </dsp:txXfrm>
    </dsp:sp>
    <dsp:sp modelId="{871785F8-9024-4DD1-8306-35A5360AAA15}">
      <dsp:nvSpPr>
        <dsp:cNvPr id="0" name=""/>
        <dsp:cNvSpPr/>
      </dsp:nvSpPr>
      <dsp:spPr>
        <a:xfrm>
          <a:off x="2398969" y="1157001"/>
          <a:ext cx="1631897" cy="116170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PE" sz="1100" kern="1200" dirty="0"/>
            <a:t>Sistema de control interno que garantice, entre otros, la generación de estados financieros confiables.</a:t>
          </a:r>
        </a:p>
      </dsp:txBody>
      <dsp:txXfrm>
        <a:off x="2432994" y="1191026"/>
        <a:ext cx="1563847" cy="1093654"/>
      </dsp:txXfrm>
    </dsp:sp>
    <dsp:sp modelId="{1FDF3B71-6277-4A8D-A712-9842C861AAD8}">
      <dsp:nvSpPr>
        <dsp:cNvPr id="0" name=""/>
        <dsp:cNvSpPr/>
      </dsp:nvSpPr>
      <dsp:spPr>
        <a:xfrm>
          <a:off x="2398969" y="2497429"/>
          <a:ext cx="1631897" cy="116170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PE" sz="1100" kern="1200" dirty="0"/>
            <a:t>Sistemas, registros y controles que garanticen la trazabilidad de sus operaciones y la realización de los controles aduaneros.</a:t>
          </a:r>
        </a:p>
      </dsp:txBody>
      <dsp:txXfrm>
        <a:off x="2432994" y="2531454"/>
        <a:ext cx="1563847" cy="1093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A20A6-F41A-4BE0-9C4F-50EFD868FEC7}">
      <dsp:nvSpPr>
        <dsp:cNvPr id="0" name=""/>
        <dsp:cNvSpPr/>
      </dsp:nvSpPr>
      <dsp:spPr>
        <a:xfrm>
          <a:off x="2271" y="0"/>
          <a:ext cx="2185166" cy="38529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dirty="0"/>
            <a:t>Solvencia financiera debidamente comprobada</a:t>
          </a:r>
        </a:p>
      </dsp:txBody>
      <dsp:txXfrm>
        <a:off x="2271" y="0"/>
        <a:ext cx="2185166" cy="1155872"/>
      </dsp:txXfrm>
    </dsp:sp>
    <dsp:sp modelId="{CE227F40-F166-4BBF-9C91-7A9DA92E6E36}">
      <dsp:nvSpPr>
        <dsp:cNvPr id="0" name=""/>
        <dsp:cNvSpPr/>
      </dsp:nvSpPr>
      <dsp:spPr>
        <a:xfrm>
          <a:off x="220788" y="1155958"/>
          <a:ext cx="1748133" cy="69213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Estados financieros que reflejen solvencia del operador</a:t>
          </a:r>
        </a:p>
      </dsp:txBody>
      <dsp:txXfrm>
        <a:off x="241060" y="1176230"/>
        <a:ext cx="1707589" cy="651587"/>
      </dsp:txXfrm>
    </dsp:sp>
    <dsp:sp modelId="{5B509FF1-55F4-4B95-A354-8AC802EDF9A9}">
      <dsp:nvSpPr>
        <dsp:cNvPr id="0" name=""/>
        <dsp:cNvSpPr/>
      </dsp:nvSpPr>
      <dsp:spPr>
        <a:xfrm>
          <a:off x="220788" y="1954571"/>
          <a:ext cx="1748133" cy="170560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PE" sz="1100" kern="1200" dirty="0"/>
            <a:t>El valor o volumen de sus operaciones de comercio exterior en un periodo determinado, para el caso de los agentes de aduanas u otros operadores que determine la Administración.</a:t>
          </a:r>
        </a:p>
      </dsp:txBody>
      <dsp:txXfrm>
        <a:off x="270743" y="2004526"/>
        <a:ext cx="1648223" cy="1605695"/>
      </dsp:txXfrm>
    </dsp:sp>
    <dsp:sp modelId="{3DB783B2-6DD3-417C-BC55-1780BC46740B}">
      <dsp:nvSpPr>
        <dsp:cNvPr id="0" name=""/>
        <dsp:cNvSpPr/>
      </dsp:nvSpPr>
      <dsp:spPr>
        <a:xfrm>
          <a:off x="2353597" y="0"/>
          <a:ext cx="2185166" cy="38529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dirty="0"/>
            <a:t>Nivel de seguridad adecuado</a:t>
          </a:r>
        </a:p>
      </dsp:txBody>
      <dsp:txXfrm>
        <a:off x="2353597" y="0"/>
        <a:ext cx="2185166" cy="1155872"/>
      </dsp:txXfrm>
    </dsp:sp>
    <dsp:sp modelId="{2DA02773-B5F8-4B6A-97B1-E6841E0E3BAB}">
      <dsp:nvSpPr>
        <dsp:cNvPr id="0" name=""/>
        <dsp:cNvSpPr/>
      </dsp:nvSpPr>
      <dsp:spPr>
        <a:xfrm>
          <a:off x="2518456" y="1155700"/>
          <a:ext cx="1788917" cy="134516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Planeamiento de seguridad en la cadena logística.</a:t>
          </a:r>
        </a:p>
        <a:p>
          <a:pPr marL="0" lvl="0" indent="0" algn="ctr" defTabSz="533400">
            <a:lnSpc>
              <a:spcPct val="90000"/>
            </a:lnSpc>
            <a:spcBef>
              <a:spcPct val="0"/>
            </a:spcBef>
            <a:spcAft>
              <a:spcPct val="35000"/>
            </a:spcAft>
            <a:buNone/>
          </a:pPr>
          <a:endParaRPr lang="es-PE" sz="1200" kern="1200" dirty="0"/>
        </a:p>
        <a:p>
          <a:pPr marL="0" lvl="0" indent="0" algn="ctr" defTabSz="533400">
            <a:lnSpc>
              <a:spcPct val="90000"/>
            </a:lnSpc>
            <a:spcBef>
              <a:spcPct val="0"/>
            </a:spcBef>
            <a:spcAft>
              <a:spcPct val="35000"/>
            </a:spcAft>
            <a:buNone/>
          </a:pPr>
          <a:endParaRPr lang="es-PE" sz="1200" kern="1200" dirty="0"/>
        </a:p>
      </dsp:txBody>
      <dsp:txXfrm>
        <a:off x="2557855" y="1195099"/>
        <a:ext cx="1710119" cy="1266370"/>
      </dsp:txXfrm>
    </dsp:sp>
    <dsp:sp modelId="{ED90AC46-F5A2-4312-A34D-C61FA0627B98}">
      <dsp:nvSpPr>
        <dsp:cNvPr id="0" name=""/>
        <dsp:cNvSpPr/>
      </dsp:nvSpPr>
      <dsp:spPr>
        <a:xfrm>
          <a:off x="2569842" y="2656417"/>
          <a:ext cx="1748133" cy="100273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del Asociado de Negocios</a:t>
          </a:r>
        </a:p>
      </dsp:txBody>
      <dsp:txXfrm>
        <a:off x="2599211" y="2685786"/>
        <a:ext cx="1689395" cy="943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F8C0F-6369-4F75-99B9-D47B7FD15523}">
      <dsp:nvSpPr>
        <dsp:cNvPr id="0" name=""/>
        <dsp:cNvSpPr/>
      </dsp:nvSpPr>
      <dsp:spPr>
        <a:xfrm>
          <a:off x="1469" y="0"/>
          <a:ext cx="1442144" cy="406400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Nivel de seguridad adecuado</a:t>
          </a:r>
        </a:p>
      </dsp:txBody>
      <dsp:txXfrm>
        <a:off x="1469" y="0"/>
        <a:ext cx="1442144" cy="1219200"/>
      </dsp:txXfrm>
    </dsp:sp>
    <dsp:sp modelId="{F475FA3D-5029-4EE3-B830-80A4F536509D}">
      <dsp:nvSpPr>
        <dsp:cNvPr id="0" name=""/>
        <dsp:cNvSpPr/>
      </dsp:nvSpPr>
      <dsp:spPr>
        <a:xfrm>
          <a:off x="145684" y="1219733"/>
          <a:ext cx="1153715" cy="122828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física de la instalaciones </a:t>
          </a:r>
        </a:p>
      </dsp:txBody>
      <dsp:txXfrm>
        <a:off x="179475" y="1253524"/>
        <a:ext cx="1086133" cy="1160702"/>
      </dsp:txXfrm>
    </dsp:sp>
    <dsp:sp modelId="{3496168E-9357-40A4-BC69-E37EE73910E6}">
      <dsp:nvSpPr>
        <dsp:cNvPr id="0" name=""/>
        <dsp:cNvSpPr/>
      </dsp:nvSpPr>
      <dsp:spPr>
        <a:xfrm>
          <a:off x="145684" y="2848465"/>
          <a:ext cx="1153715" cy="101180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acceso a las instalaciones</a:t>
          </a:r>
        </a:p>
      </dsp:txBody>
      <dsp:txXfrm>
        <a:off x="175319" y="2878100"/>
        <a:ext cx="1094445" cy="952531"/>
      </dsp:txXfrm>
    </dsp:sp>
    <dsp:sp modelId="{A0A18D07-E99D-47FA-B9B4-329764D003C6}">
      <dsp:nvSpPr>
        <dsp:cNvPr id="0" name=""/>
        <dsp:cNvSpPr/>
      </dsp:nvSpPr>
      <dsp:spPr>
        <a:xfrm>
          <a:off x="1551775" y="0"/>
          <a:ext cx="1442144" cy="406400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Nivel de seguridad adecuado</a:t>
          </a:r>
        </a:p>
      </dsp:txBody>
      <dsp:txXfrm>
        <a:off x="1551775" y="0"/>
        <a:ext cx="1442144" cy="1219200"/>
      </dsp:txXfrm>
    </dsp:sp>
    <dsp:sp modelId="{CF2FE41D-8352-4CF9-A529-25B7CC24E4E7}">
      <dsp:nvSpPr>
        <dsp:cNvPr id="0" name=""/>
        <dsp:cNvSpPr/>
      </dsp:nvSpPr>
      <dsp:spPr>
        <a:xfrm>
          <a:off x="1695989" y="1220390"/>
          <a:ext cx="1153715" cy="12253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de procesos</a:t>
          </a:r>
        </a:p>
      </dsp:txBody>
      <dsp:txXfrm>
        <a:off x="1729780" y="1254181"/>
        <a:ext cx="1086133" cy="1157769"/>
      </dsp:txXfrm>
    </dsp:sp>
    <dsp:sp modelId="{4D0DB508-DF89-47CC-AEBE-CDCF6FD473EB}">
      <dsp:nvSpPr>
        <dsp:cNvPr id="0" name=""/>
        <dsp:cNvSpPr/>
      </dsp:nvSpPr>
      <dsp:spPr>
        <a:xfrm>
          <a:off x="1695989" y="2634257"/>
          <a:ext cx="1153715" cy="12253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del contenedor y demás unidades de carga</a:t>
          </a:r>
        </a:p>
      </dsp:txBody>
      <dsp:txXfrm>
        <a:off x="1729780" y="2668048"/>
        <a:ext cx="1086133" cy="1157769"/>
      </dsp:txXfrm>
    </dsp:sp>
    <dsp:sp modelId="{7CCF4EE8-C778-4198-9654-9CE90C408D8A}">
      <dsp:nvSpPr>
        <dsp:cNvPr id="0" name=""/>
        <dsp:cNvSpPr/>
      </dsp:nvSpPr>
      <dsp:spPr>
        <a:xfrm>
          <a:off x="3099109" y="0"/>
          <a:ext cx="1442144" cy="406400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Nivel de seguridad adecuado</a:t>
          </a:r>
        </a:p>
      </dsp:txBody>
      <dsp:txXfrm>
        <a:off x="3099109" y="0"/>
        <a:ext cx="1442144" cy="1219200"/>
      </dsp:txXfrm>
    </dsp:sp>
    <dsp:sp modelId="{04699143-7721-4EA3-A6DA-4B6380A6BE32}">
      <dsp:nvSpPr>
        <dsp:cNvPr id="0" name=""/>
        <dsp:cNvSpPr/>
      </dsp:nvSpPr>
      <dsp:spPr>
        <a:xfrm>
          <a:off x="3246294" y="1220390"/>
          <a:ext cx="1153715" cy="12253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en el proceso de transporte</a:t>
          </a:r>
        </a:p>
      </dsp:txBody>
      <dsp:txXfrm>
        <a:off x="3280085" y="1254181"/>
        <a:ext cx="1086133" cy="1157769"/>
      </dsp:txXfrm>
    </dsp:sp>
    <dsp:sp modelId="{33E67A07-FDE0-4FA0-929E-15B31AC9E76E}">
      <dsp:nvSpPr>
        <dsp:cNvPr id="0" name=""/>
        <dsp:cNvSpPr/>
      </dsp:nvSpPr>
      <dsp:spPr>
        <a:xfrm>
          <a:off x="3246294" y="2634257"/>
          <a:ext cx="1153715" cy="12253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del personal</a:t>
          </a:r>
        </a:p>
      </dsp:txBody>
      <dsp:txXfrm>
        <a:off x="3280085" y="2668048"/>
        <a:ext cx="1086133" cy="1157769"/>
      </dsp:txXfrm>
    </dsp:sp>
    <dsp:sp modelId="{449CA056-259A-4AC8-BC61-53BEF0FC695F}">
      <dsp:nvSpPr>
        <dsp:cNvPr id="0" name=""/>
        <dsp:cNvSpPr/>
      </dsp:nvSpPr>
      <dsp:spPr>
        <a:xfrm>
          <a:off x="4652385" y="0"/>
          <a:ext cx="1442144" cy="4064000"/>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PE" sz="2100" kern="1200" dirty="0"/>
            <a:t>Nivel de seguridad</a:t>
          </a:r>
        </a:p>
      </dsp:txBody>
      <dsp:txXfrm>
        <a:off x="4652385" y="0"/>
        <a:ext cx="1442144" cy="1219200"/>
      </dsp:txXfrm>
    </dsp:sp>
    <dsp:sp modelId="{514A8FE8-2C0D-47C3-88C8-CF5852DA22B0}">
      <dsp:nvSpPr>
        <dsp:cNvPr id="0" name=""/>
        <dsp:cNvSpPr/>
      </dsp:nvSpPr>
      <dsp:spPr>
        <a:xfrm>
          <a:off x="4796600" y="1220390"/>
          <a:ext cx="1153715" cy="12253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Seguridad de la información y del sistema informático </a:t>
          </a:r>
        </a:p>
      </dsp:txBody>
      <dsp:txXfrm>
        <a:off x="4830391" y="1254181"/>
        <a:ext cx="1086133" cy="1157769"/>
      </dsp:txXfrm>
    </dsp:sp>
    <dsp:sp modelId="{059EED2E-B9DB-407E-A93F-8869233C74F6}">
      <dsp:nvSpPr>
        <dsp:cNvPr id="0" name=""/>
        <dsp:cNvSpPr/>
      </dsp:nvSpPr>
      <dsp:spPr>
        <a:xfrm>
          <a:off x="4796600" y="2634257"/>
          <a:ext cx="1153715" cy="1225351"/>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s-PE" sz="1200" kern="1200" dirty="0"/>
            <a:t>Entrenamiento  en seguridad y conciencia de amenazas.</a:t>
          </a:r>
        </a:p>
      </dsp:txBody>
      <dsp:txXfrm>
        <a:off x="4830391" y="2668048"/>
        <a:ext cx="1086133" cy="11577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2A7E6-2B75-407E-A912-5773DBC1ADEB}">
      <dsp:nvSpPr>
        <dsp:cNvPr id="0" name=""/>
        <dsp:cNvSpPr/>
      </dsp:nvSpPr>
      <dsp:spPr>
        <a:xfrm>
          <a:off x="0" y="1164957"/>
          <a:ext cx="6096000" cy="252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315115-60DB-4D00-B544-F4EA50536542}">
      <dsp:nvSpPr>
        <dsp:cNvPr id="0" name=""/>
        <dsp:cNvSpPr/>
      </dsp:nvSpPr>
      <dsp:spPr>
        <a:xfrm>
          <a:off x="289018" y="12683"/>
          <a:ext cx="4263032" cy="12783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s-PE" sz="1800" kern="1200" dirty="0"/>
            <a:t>1.Autoevaluación: Clave Sol</a:t>
          </a:r>
        </a:p>
      </dsp:txBody>
      <dsp:txXfrm>
        <a:off x="351421" y="75086"/>
        <a:ext cx="4138226" cy="1153531"/>
      </dsp:txXfrm>
    </dsp:sp>
    <dsp:sp modelId="{717520E7-9746-40C7-B31A-B2BA5BBB2B82}">
      <dsp:nvSpPr>
        <dsp:cNvPr id="0" name=""/>
        <dsp:cNvSpPr/>
      </dsp:nvSpPr>
      <dsp:spPr>
        <a:xfrm>
          <a:off x="0" y="2424501"/>
          <a:ext cx="6096000" cy="252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C3901D-E31A-4AB8-A765-B22162C6F7E6}">
      <dsp:nvSpPr>
        <dsp:cNvPr id="0" name=""/>
        <dsp:cNvSpPr/>
      </dsp:nvSpPr>
      <dsp:spPr>
        <a:xfrm>
          <a:off x="304502" y="1470957"/>
          <a:ext cx="4263032" cy="11011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00100">
            <a:lnSpc>
              <a:spcPct val="90000"/>
            </a:lnSpc>
            <a:spcBef>
              <a:spcPct val="0"/>
            </a:spcBef>
            <a:spcAft>
              <a:spcPct val="35000"/>
            </a:spcAft>
            <a:buNone/>
          </a:pPr>
          <a:r>
            <a:rPr lang="es-PE" sz="1800" kern="1200" dirty="0"/>
            <a:t>2.Evaluación: Revisión de los requisitos.</a:t>
          </a:r>
        </a:p>
      </dsp:txBody>
      <dsp:txXfrm>
        <a:off x="358255" y="1524710"/>
        <a:ext cx="4155526" cy="993637"/>
      </dsp:txXfrm>
    </dsp:sp>
    <dsp:sp modelId="{E2187130-C061-444A-9FAA-0207C6BC3BA6}">
      <dsp:nvSpPr>
        <dsp:cNvPr id="0" name=""/>
        <dsp:cNvSpPr/>
      </dsp:nvSpPr>
      <dsp:spPr>
        <a:xfrm>
          <a:off x="0" y="3777779"/>
          <a:ext cx="6096000" cy="252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5C9B49-40F4-4BDC-9D66-FE0236CC832B}">
      <dsp:nvSpPr>
        <dsp:cNvPr id="0" name=""/>
        <dsp:cNvSpPr/>
      </dsp:nvSpPr>
      <dsp:spPr>
        <a:xfrm>
          <a:off x="304502" y="2730501"/>
          <a:ext cx="4263032" cy="119487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400050">
            <a:lnSpc>
              <a:spcPct val="90000"/>
            </a:lnSpc>
            <a:spcBef>
              <a:spcPct val="0"/>
            </a:spcBef>
            <a:spcAft>
              <a:spcPct val="35000"/>
            </a:spcAft>
            <a:buNone/>
          </a:pPr>
          <a:r>
            <a:rPr lang="es-PE" sz="900" kern="1200" dirty="0"/>
            <a:t>3</a:t>
          </a:r>
          <a:r>
            <a:rPr lang="es-PE" sz="1800" kern="1200" dirty="0"/>
            <a:t>.Certificación: </a:t>
          </a:r>
          <a:r>
            <a:rPr lang="es-PE" sz="1800" kern="1200" dirty="0">
              <a:latin typeface="Spectral"/>
              <a:ea typeface="Spectral"/>
              <a:cs typeface="Spectral"/>
              <a:sym typeface="Spectral"/>
            </a:rPr>
            <a:t>Visitas de validación: observaciones; Mantenimiento. </a:t>
          </a:r>
          <a:endParaRPr lang="es-PE" sz="1800" kern="1200" dirty="0"/>
        </a:p>
      </dsp:txBody>
      <dsp:txXfrm>
        <a:off x="362831" y="2788830"/>
        <a:ext cx="4146374" cy="10782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32c0d347fb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32c0d347fb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210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g132c0d347fb_0_1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4" name="Google Shape;2474;g132c0d347fb_0_1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32c0d347fb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32c0d347fb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3041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32c0d347fb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32c0d347fb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g132c0d347f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2" name="Google Shape;2122;g132c0d347f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134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32c0d347fb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32c0d347fb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19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g132c0d347fb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3" name="Google Shape;2213;g132c0d347fb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33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1"/>
        <p:cNvGrpSpPr/>
        <p:nvPr/>
      </p:nvGrpSpPr>
      <p:grpSpPr>
        <a:xfrm>
          <a:off x="0" y="0"/>
          <a:ext cx="0" cy="0"/>
          <a:chOff x="0" y="0"/>
          <a:chExt cx="0" cy="0"/>
        </a:xfrm>
      </p:grpSpPr>
      <p:sp>
        <p:nvSpPr>
          <p:cNvPr id="2212" name="Google Shape;2212;g132c0d347fb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3" name="Google Shape;2213;g132c0d347fb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g131cd8db3c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8" name="Google Shape;2228;g131cd8db3c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132c0d347fb_0_1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132c0d347fb_0_1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9"/>
        <p:cNvGrpSpPr/>
        <p:nvPr/>
      </p:nvGrpSpPr>
      <p:grpSpPr>
        <a:xfrm>
          <a:off x="0" y="0"/>
          <a:ext cx="0" cy="0"/>
          <a:chOff x="0" y="0"/>
          <a:chExt cx="0" cy="0"/>
        </a:xfrm>
      </p:grpSpPr>
      <p:sp>
        <p:nvSpPr>
          <p:cNvPr id="2400" name="Google Shape;2400;g132c0d347fb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1" name="Google Shape;2401;g132c0d347fb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841772"/>
            <a:ext cx="6751097" cy="1790700"/>
          </a:xfrm>
        </p:spPr>
        <p:txBody>
          <a:bodyPr anchor="b">
            <a:normAutofit/>
          </a:bodyPr>
          <a:lstStyle>
            <a:lvl1pPr algn="ctr">
              <a:defRPr sz="3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96452" y="2701528"/>
            <a:ext cx="6751097"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8879862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3217030"/>
            <a:ext cx="7775673" cy="614516"/>
          </a:xfrm>
        </p:spPr>
        <p:txBody>
          <a:bodyPr anchor="b">
            <a:normAutofit/>
          </a:bodyPr>
          <a:lstStyle>
            <a:lvl1pPr>
              <a:defRPr sz="21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355" y="465991"/>
            <a:ext cx="7775673" cy="253480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3831546"/>
            <a:ext cx="7774499" cy="511854"/>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582049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457201"/>
            <a:ext cx="7765322" cy="2568644"/>
          </a:xfrm>
        </p:spPr>
        <p:txBody>
          <a:bodyPr anchor="ctr"/>
          <a:lstStyle>
            <a:lvl1pPr>
              <a:defRPr sz="2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7" y="3153615"/>
            <a:ext cx="7765321" cy="119414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4116003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244678"/>
          </a:xfrm>
        </p:spPr>
        <p:txBody>
          <a:bodyPr anchor="ctr"/>
          <a:lstStyle>
            <a:lvl1pPr>
              <a:defRPr sz="24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2707524"/>
            <a:ext cx="6564224" cy="32010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4" name="Text Placeholder 3"/>
          <p:cNvSpPr>
            <a:spLocks noGrp="1"/>
          </p:cNvSpPr>
          <p:nvPr>
            <p:ph type="body" sz="half" idx="2"/>
          </p:nvPr>
        </p:nvSpPr>
        <p:spPr>
          <a:xfrm>
            <a:off x="685345" y="3153616"/>
            <a:ext cx="7765322" cy="1189785"/>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
        <p:nvSpPr>
          <p:cNvPr id="11" name="TextBox 10"/>
          <p:cNvSpPr txBox="1"/>
          <p:nvPr/>
        </p:nvSpPr>
        <p:spPr>
          <a:xfrm>
            <a:off x="627459" y="551431"/>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993467" y="222907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25647486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1595207"/>
            <a:ext cx="7766495" cy="1883876"/>
          </a:xfrm>
        </p:spPr>
        <p:txBody>
          <a:bodyPr anchor="b"/>
          <a:lstStyle>
            <a:lvl1pPr>
              <a:defRPr sz="24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46" y="3487917"/>
            <a:ext cx="7765322"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0298CD5-6C1E-4009-B41F-6DF62E31D3BE}" type="datetimeFigureOut">
              <a:rPr lang="en-US" smtClean="0"/>
              <a:pPr/>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5796756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457201"/>
            <a:ext cx="7765322" cy="994172"/>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46" y="1566240"/>
            <a:ext cx="2474217" cy="617479"/>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346" y="2183718"/>
            <a:ext cx="2474217"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9" name="Text Placeholder 4"/>
          <p:cNvSpPr>
            <a:spLocks noGrp="1"/>
          </p:cNvSpPr>
          <p:nvPr>
            <p:ph type="body" sz="quarter" idx="3"/>
          </p:nvPr>
        </p:nvSpPr>
        <p:spPr>
          <a:xfrm>
            <a:off x="3333658" y="1566240"/>
            <a:ext cx="2473919"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33659" y="2183718"/>
            <a:ext cx="2474866"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11" name="Text Placeholder 4"/>
          <p:cNvSpPr>
            <a:spLocks noGrp="1"/>
          </p:cNvSpPr>
          <p:nvPr>
            <p:ph type="body" sz="quarter" idx="13"/>
          </p:nvPr>
        </p:nvSpPr>
        <p:spPr>
          <a:xfrm>
            <a:off x="5979974" y="1566240"/>
            <a:ext cx="2468408" cy="617478"/>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982260" y="2183718"/>
            <a:ext cx="2468408" cy="215968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0298CD5-6C1E-4009-B41F-6DF62E31D3BE}" type="datetimeFigureOut">
              <a:rPr lang="en-US" smtClean="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657520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457201"/>
            <a:ext cx="7765322" cy="99417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47" y="3146924"/>
            <a:ext cx="2474216"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819015" y="1724240"/>
            <a:ext cx="2205038"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47" y="3579121"/>
            <a:ext cx="2474216"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22" name="Text Placeholder 4"/>
          <p:cNvSpPr>
            <a:spLocks noGrp="1"/>
          </p:cNvSpPr>
          <p:nvPr>
            <p:ph type="body" sz="quarter" idx="3"/>
          </p:nvPr>
        </p:nvSpPr>
        <p:spPr>
          <a:xfrm>
            <a:off x="3332026" y="3146924"/>
            <a:ext cx="2474237"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426747" y="1724240"/>
            <a:ext cx="2197894"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3579120"/>
            <a:ext cx="2475252" cy="76427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25" name="Text Placeholder 4"/>
          <p:cNvSpPr>
            <a:spLocks noGrp="1"/>
          </p:cNvSpPr>
          <p:nvPr>
            <p:ph type="body" sz="quarter" idx="13"/>
          </p:nvPr>
        </p:nvSpPr>
        <p:spPr>
          <a:xfrm>
            <a:off x="5980067" y="3146924"/>
            <a:ext cx="2467425" cy="432197"/>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6114603" y="1724240"/>
            <a:ext cx="2199085" cy="1143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973" y="3579121"/>
            <a:ext cx="2470694" cy="76427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90298CD5-6C1E-4009-B41F-6DF62E31D3BE}" type="datetimeFigureOut">
              <a:rPr lang="en-US" smtClean="0"/>
              <a:pPr/>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167268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00175220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57200"/>
            <a:ext cx="1906993" cy="38862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346" y="457200"/>
            <a:ext cx="5744029" cy="38862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5740277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1"/>
        <p:cNvGrpSpPr/>
        <p:nvPr/>
      </p:nvGrpSpPr>
      <p:grpSpPr>
        <a:xfrm>
          <a:off x="0" y="0"/>
          <a:ext cx="0" cy="0"/>
          <a:chOff x="0" y="0"/>
          <a:chExt cx="0" cy="0"/>
        </a:xfrm>
      </p:grpSpPr>
      <p:sp>
        <p:nvSpPr>
          <p:cNvPr id="463" name="Google Shape;463;p7"/>
          <p:cNvSpPr txBox="1">
            <a:spLocks noGrp="1"/>
          </p:cNvSpPr>
          <p:nvPr>
            <p:ph type="title"/>
          </p:nvPr>
        </p:nvSpPr>
        <p:spPr>
          <a:xfrm>
            <a:off x="540100" y="340900"/>
            <a:ext cx="4606200" cy="7407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4" name="Google Shape;464;p7"/>
          <p:cNvSpPr txBox="1">
            <a:spLocks noGrp="1"/>
          </p:cNvSpPr>
          <p:nvPr>
            <p:ph type="body" idx="1"/>
          </p:nvPr>
        </p:nvSpPr>
        <p:spPr>
          <a:xfrm>
            <a:off x="540100" y="2571750"/>
            <a:ext cx="5764200" cy="1862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marL="457200" lvl="0" indent="-304800">
              <a:spcBef>
                <a:spcPts val="0"/>
              </a:spcBef>
              <a:spcAft>
                <a:spcPts val="0"/>
              </a:spcAft>
              <a:buClr>
                <a:schemeClr val="accent1"/>
              </a:buClr>
              <a:buSzPts val="12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4222456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2"/>
        <p:cNvGrpSpPr/>
        <p:nvPr/>
      </p:nvGrpSpPr>
      <p:grpSpPr>
        <a:xfrm>
          <a:off x="0" y="0"/>
          <a:ext cx="0" cy="0"/>
          <a:chOff x="0" y="0"/>
          <a:chExt cx="0" cy="0"/>
        </a:xfrm>
      </p:grpSpPr>
      <p:sp>
        <p:nvSpPr>
          <p:cNvPr id="565" name="Google Shape;565;p9"/>
          <p:cNvSpPr txBox="1">
            <a:spLocks noGrp="1"/>
          </p:cNvSpPr>
          <p:nvPr>
            <p:ph type="title"/>
          </p:nvPr>
        </p:nvSpPr>
        <p:spPr>
          <a:xfrm>
            <a:off x="2098025" y="1609100"/>
            <a:ext cx="4947600" cy="7845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66" name="Google Shape;566;p9"/>
          <p:cNvSpPr txBox="1">
            <a:spLocks noGrp="1"/>
          </p:cNvSpPr>
          <p:nvPr>
            <p:ph type="subTitle" idx="1"/>
          </p:nvPr>
        </p:nvSpPr>
        <p:spPr>
          <a:xfrm>
            <a:off x="2098025" y="2389294"/>
            <a:ext cx="4947600" cy="114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32278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67216684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97"/>
        <p:cNvGrpSpPr/>
        <p:nvPr/>
      </p:nvGrpSpPr>
      <p:grpSpPr>
        <a:xfrm>
          <a:off x="0" y="0"/>
          <a:ext cx="0" cy="0"/>
          <a:chOff x="0" y="0"/>
          <a:chExt cx="0" cy="0"/>
        </a:xfrm>
      </p:grpSpPr>
      <p:sp>
        <p:nvSpPr>
          <p:cNvPr id="979" name="Google Shape;979;p16"/>
          <p:cNvSpPr txBox="1">
            <a:spLocks noGrp="1"/>
          </p:cNvSpPr>
          <p:nvPr>
            <p:ph type="subTitle" idx="1"/>
          </p:nvPr>
        </p:nvSpPr>
        <p:spPr>
          <a:xfrm>
            <a:off x="713225" y="1543477"/>
            <a:ext cx="3749100" cy="42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rtl="0">
              <a:spcBef>
                <a:spcPts val="0"/>
              </a:spcBef>
              <a:spcAft>
                <a:spcPts val="0"/>
              </a:spcAft>
              <a:buSzPts val="2000"/>
              <a:buFont typeface="Merriweather"/>
              <a:buNone/>
              <a:defRPr sz="2000" b="1">
                <a:latin typeface="Merriweather"/>
                <a:ea typeface="Merriweather"/>
                <a:cs typeface="Merriweather"/>
                <a:sym typeface="Merriweather"/>
              </a:defRPr>
            </a:lvl2pPr>
            <a:lvl3pPr lvl="2" rtl="0">
              <a:spcBef>
                <a:spcPts val="0"/>
              </a:spcBef>
              <a:spcAft>
                <a:spcPts val="0"/>
              </a:spcAft>
              <a:buSzPts val="2000"/>
              <a:buFont typeface="Merriweather"/>
              <a:buNone/>
              <a:defRPr sz="2000" b="1">
                <a:latin typeface="Merriweather"/>
                <a:ea typeface="Merriweather"/>
                <a:cs typeface="Merriweather"/>
                <a:sym typeface="Merriweather"/>
              </a:defRPr>
            </a:lvl3pPr>
            <a:lvl4pPr lvl="3" rtl="0">
              <a:spcBef>
                <a:spcPts val="0"/>
              </a:spcBef>
              <a:spcAft>
                <a:spcPts val="0"/>
              </a:spcAft>
              <a:buSzPts val="2000"/>
              <a:buFont typeface="Merriweather"/>
              <a:buNone/>
              <a:defRPr sz="2000" b="1">
                <a:latin typeface="Merriweather"/>
                <a:ea typeface="Merriweather"/>
                <a:cs typeface="Merriweather"/>
                <a:sym typeface="Merriweather"/>
              </a:defRPr>
            </a:lvl4pPr>
            <a:lvl5pPr lvl="4" rtl="0">
              <a:spcBef>
                <a:spcPts val="0"/>
              </a:spcBef>
              <a:spcAft>
                <a:spcPts val="0"/>
              </a:spcAft>
              <a:buSzPts val="2000"/>
              <a:buFont typeface="Merriweather"/>
              <a:buNone/>
              <a:defRPr sz="2000" b="1">
                <a:latin typeface="Merriweather"/>
                <a:ea typeface="Merriweather"/>
                <a:cs typeface="Merriweather"/>
                <a:sym typeface="Merriweather"/>
              </a:defRPr>
            </a:lvl5pPr>
            <a:lvl6pPr lvl="5" rtl="0">
              <a:spcBef>
                <a:spcPts val="0"/>
              </a:spcBef>
              <a:spcAft>
                <a:spcPts val="0"/>
              </a:spcAft>
              <a:buSzPts val="2000"/>
              <a:buFont typeface="Merriweather"/>
              <a:buNone/>
              <a:defRPr sz="2000" b="1">
                <a:latin typeface="Merriweather"/>
                <a:ea typeface="Merriweather"/>
                <a:cs typeface="Merriweather"/>
                <a:sym typeface="Merriweather"/>
              </a:defRPr>
            </a:lvl6pPr>
            <a:lvl7pPr lvl="6" rtl="0">
              <a:spcBef>
                <a:spcPts val="0"/>
              </a:spcBef>
              <a:spcAft>
                <a:spcPts val="0"/>
              </a:spcAft>
              <a:buSzPts val="2000"/>
              <a:buFont typeface="Merriweather"/>
              <a:buNone/>
              <a:defRPr sz="2000" b="1">
                <a:latin typeface="Merriweather"/>
                <a:ea typeface="Merriweather"/>
                <a:cs typeface="Merriweather"/>
                <a:sym typeface="Merriweather"/>
              </a:defRPr>
            </a:lvl7pPr>
            <a:lvl8pPr lvl="7" rtl="0">
              <a:spcBef>
                <a:spcPts val="0"/>
              </a:spcBef>
              <a:spcAft>
                <a:spcPts val="0"/>
              </a:spcAft>
              <a:buSzPts val="2000"/>
              <a:buFont typeface="Merriweather"/>
              <a:buNone/>
              <a:defRPr sz="2000" b="1">
                <a:latin typeface="Merriweather"/>
                <a:ea typeface="Merriweather"/>
                <a:cs typeface="Merriweather"/>
                <a:sym typeface="Merriweather"/>
              </a:defRPr>
            </a:lvl8pPr>
            <a:lvl9pPr lvl="8"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980" name="Google Shape;980;p16"/>
          <p:cNvSpPr txBox="1">
            <a:spLocks noGrp="1"/>
          </p:cNvSpPr>
          <p:nvPr>
            <p:ph type="subTitle" idx="2"/>
          </p:nvPr>
        </p:nvSpPr>
        <p:spPr>
          <a:xfrm>
            <a:off x="713214" y="1877951"/>
            <a:ext cx="3749100" cy="9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1" name="Google Shape;981;p16"/>
          <p:cNvSpPr txBox="1">
            <a:spLocks noGrp="1"/>
          </p:cNvSpPr>
          <p:nvPr>
            <p:ph type="subTitle" idx="3"/>
          </p:nvPr>
        </p:nvSpPr>
        <p:spPr>
          <a:xfrm>
            <a:off x="2697450" y="3039978"/>
            <a:ext cx="3749100" cy="42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rtl="0">
              <a:spcBef>
                <a:spcPts val="0"/>
              </a:spcBef>
              <a:spcAft>
                <a:spcPts val="0"/>
              </a:spcAft>
              <a:buSzPts val="2000"/>
              <a:buFont typeface="Merriweather"/>
              <a:buNone/>
              <a:defRPr sz="2000" b="1">
                <a:latin typeface="Merriweather"/>
                <a:ea typeface="Merriweather"/>
                <a:cs typeface="Merriweather"/>
                <a:sym typeface="Merriweather"/>
              </a:defRPr>
            </a:lvl2pPr>
            <a:lvl3pPr lvl="2" rtl="0">
              <a:spcBef>
                <a:spcPts val="0"/>
              </a:spcBef>
              <a:spcAft>
                <a:spcPts val="0"/>
              </a:spcAft>
              <a:buSzPts val="2000"/>
              <a:buFont typeface="Merriweather"/>
              <a:buNone/>
              <a:defRPr sz="2000" b="1">
                <a:latin typeface="Merriweather"/>
                <a:ea typeface="Merriweather"/>
                <a:cs typeface="Merriweather"/>
                <a:sym typeface="Merriweather"/>
              </a:defRPr>
            </a:lvl3pPr>
            <a:lvl4pPr lvl="3" rtl="0">
              <a:spcBef>
                <a:spcPts val="0"/>
              </a:spcBef>
              <a:spcAft>
                <a:spcPts val="0"/>
              </a:spcAft>
              <a:buSzPts val="2000"/>
              <a:buFont typeface="Merriweather"/>
              <a:buNone/>
              <a:defRPr sz="2000" b="1">
                <a:latin typeface="Merriweather"/>
                <a:ea typeface="Merriweather"/>
                <a:cs typeface="Merriweather"/>
                <a:sym typeface="Merriweather"/>
              </a:defRPr>
            </a:lvl4pPr>
            <a:lvl5pPr lvl="4" rtl="0">
              <a:spcBef>
                <a:spcPts val="0"/>
              </a:spcBef>
              <a:spcAft>
                <a:spcPts val="0"/>
              </a:spcAft>
              <a:buSzPts val="2000"/>
              <a:buFont typeface="Merriweather"/>
              <a:buNone/>
              <a:defRPr sz="2000" b="1">
                <a:latin typeface="Merriweather"/>
                <a:ea typeface="Merriweather"/>
                <a:cs typeface="Merriweather"/>
                <a:sym typeface="Merriweather"/>
              </a:defRPr>
            </a:lvl5pPr>
            <a:lvl6pPr lvl="5" rtl="0">
              <a:spcBef>
                <a:spcPts val="0"/>
              </a:spcBef>
              <a:spcAft>
                <a:spcPts val="0"/>
              </a:spcAft>
              <a:buSzPts val="2000"/>
              <a:buFont typeface="Merriweather"/>
              <a:buNone/>
              <a:defRPr sz="2000" b="1">
                <a:latin typeface="Merriweather"/>
                <a:ea typeface="Merriweather"/>
                <a:cs typeface="Merriweather"/>
                <a:sym typeface="Merriweather"/>
              </a:defRPr>
            </a:lvl6pPr>
            <a:lvl7pPr lvl="6" rtl="0">
              <a:spcBef>
                <a:spcPts val="0"/>
              </a:spcBef>
              <a:spcAft>
                <a:spcPts val="0"/>
              </a:spcAft>
              <a:buSzPts val="2000"/>
              <a:buFont typeface="Merriweather"/>
              <a:buNone/>
              <a:defRPr sz="2000" b="1">
                <a:latin typeface="Merriweather"/>
                <a:ea typeface="Merriweather"/>
                <a:cs typeface="Merriweather"/>
                <a:sym typeface="Merriweather"/>
              </a:defRPr>
            </a:lvl7pPr>
            <a:lvl8pPr lvl="7" rtl="0">
              <a:spcBef>
                <a:spcPts val="0"/>
              </a:spcBef>
              <a:spcAft>
                <a:spcPts val="0"/>
              </a:spcAft>
              <a:buSzPts val="2000"/>
              <a:buFont typeface="Merriweather"/>
              <a:buNone/>
              <a:defRPr sz="2000" b="1">
                <a:latin typeface="Merriweather"/>
                <a:ea typeface="Merriweather"/>
                <a:cs typeface="Merriweather"/>
                <a:sym typeface="Merriweather"/>
              </a:defRPr>
            </a:lvl8pPr>
            <a:lvl9pPr lvl="8"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982" name="Google Shape;982;p16"/>
          <p:cNvSpPr txBox="1">
            <a:spLocks noGrp="1"/>
          </p:cNvSpPr>
          <p:nvPr>
            <p:ph type="subTitle" idx="4"/>
          </p:nvPr>
        </p:nvSpPr>
        <p:spPr>
          <a:xfrm>
            <a:off x="2697450" y="3378023"/>
            <a:ext cx="3749100" cy="99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3" name="Google Shape;983;p16"/>
          <p:cNvSpPr txBox="1">
            <a:spLocks noGrp="1"/>
          </p:cNvSpPr>
          <p:nvPr>
            <p:ph type="subTitle" idx="5"/>
          </p:nvPr>
        </p:nvSpPr>
        <p:spPr>
          <a:xfrm>
            <a:off x="4681685" y="1543477"/>
            <a:ext cx="3749100" cy="42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rtl="0">
              <a:spcBef>
                <a:spcPts val="0"/>
              </a:spcBef>
              <a:spcAft>
                <a:spcPts val="0"/>
              </a:spcAft>
              <a:buSzPts val="2000"/>
              <a:buFont typeface="Merriweather"/>
              <a:buNone/>
              <a:defRPr sz="2000" b="1">
                <a:latin typeface="Merriweather"/>
                <a:ea typeface="Merriweather"/>
                <a:cs typeface="Merriweather"/>
                <a:sym typeface="Merriweather"/>
              </a:defRPr>
            </a:lvl2pPr>
            <a:lvl3pPr lvl="2" rtl="0">
              <a:spcBef>
                <a:spcPts val="0"/>
              </a:spcBef>
              <a:spcAft>
                <a:spcPts val="0"/>
              </a:spcAft>
              <a:buSzPts val="2000"/>
              <a:buFont typeface="Merriweather"/>
              <a:buNone/>
              <a:defRPr sz="2000" b="1">
                <a:latin typeface="Merriweather"/>
                <a:ea typeface="Merriweather"/>
                <a:cs typeface="Merriweather"/>
                <a:sym typeface="Merriweather"/>
              </a:defRPr>
            </a:lvl3pPr>
            <a:lvl4pPr lvl="3" rtl="0">
              <a:spcBef>
                <a:spcPts val="0"/>
              </a:spcBef>
              <a:spcAft>
                <a:spcPts val="0"/>
              </a:spcAft>
              <a:buSzPts val="2000"/>
              <a:buFont typeface="Merriweather"/>
              <a:buNone/>
              <a:defRPr sz="2000" b="1">
                <a:latin typeface="Merriweather"/>
                <a:ea typeface="Merriweather"/>
                <a:cs typeface="Merriweather"/>
                <a:sym typeface="Merriweather"/>
              </a:defRPr>
            </a:lvl4pPr>
            <a:lvl5pPr lvl="4" rtl="0">
              <a:spcBef>
                <a:spcPts val="0"/>
              </a:spcBef>
              <a:spcAft>
                <a:spcPts val="0"/>
              </a:spcAft>
              <a:buSzPts val="2000"/>
              <a:buFont typeface="Merriweather"/>
              <a:buNone/>
              <a:defRPr sz="2000" b="1">
                <a:latin typeface="Merriweather"/>
                <a:ea typeface="Merriweather"/>
                <a:cs typeface="Merriweather"/>
                <a:sym typeface="Merriweather"/>
              </a:defRPr>
            </a:lvl5pPr>
            <a:lvl6pPr lvl="5" rtl="0">
              <a:spcBef>
                <a:spcPts val="0"/>
              </a:spcBef>
              <a:spcAft>
                <a:spcPts val="0"/>
              </a:spcAft>
              <a:buSzPts val="2000"/>
              <a:buFont typeface="Merriweather"/>
              <a:buNone/>
              <a:defRPr sz="2000" b="1">
                <a:latin typeface="Merriweather"/>
                <a:ea typeface="Merriweather"/>
                <a:cs typeface="Merriweather"/>
                <a:sym typeface="Merriweather"/>
              </a:defRPr>
            </a:lvl6pPr>
            <a:lvl7pPr lvl="6" rtl="0">
              <a:spcBef>
                <a:spcPts val="0"/>
              </a:spcBef>
              <a:spcAft>
                <a:spcPts val="0"/>
              </a:spcAft>
              <a:buSzPts val="2000"/>
              <a:buFont typeface="Merriweather"/>
              <a:buNone/>
              <a:defRPr sz="2000" b="1">
                <a:latin typeface="Merriweather"/>
                <a:ea typeface="Merriweather"/>
                <a:cs typeface="Merriweather"/>
                <a:sym typeface="Merriweather"/>
              </a:defRPr>
            </a:lvl7pPr>
            <a:lvl8pPr lvl="7" rtl="0">
              <a:spcBef>
                <a:spcPts val="0"/>
              </a:spcBef>
              <a:spcAft>
                <a:spcPts val="0"/>
              </a:spcAft>
              <a:buSzPts val="2000"/>
              <a:buFont typeface="Merriweather"/>
              <a:buNone/>
              <a:defRPr sz="2000" b="1">
                <a:latin typeface="Merriweather"/>
                <a:ea typeface="Merriweather"/>
                <a:cs typeface="Merriweather"/>
                <a:sym typeface="Merriweather"/>
              </a:defRPr>
            </a:lvl8pPr>
            <a:lvl9pPr lvl="8"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984" name="Google Shape;984;p16"/>
          <p:cNvSpPr txBox="1">
            <a:spLocks noGrp="1"/>
          </p:cNvSpPr>
          <p:nvPr>
            <p:ph type="subTitle" idx="6"/>
          </p:nvPr>
        </p:nvSpPr>
        <p:spPr>
          <a:xfrm>
            <a:off x="4681686" y="1878701"/>
            <a:ext cx="3749100" cy="99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5" name="Google Shape;985;p16"/>
          <p:cNvSpPr txBox="1">
            <a:spLocks noGrp="1"/>
          </p:cNvSpPr>
          <p:nvPr>
            <p:ph type="title"/>
          </p:nvPr>
        </p:nvSpPr>
        <p:spPr>
          <a:xfrm>
            <a:off x="539496" y="342543"/>
            <a:ext cx="8064900" cy="740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9pPr>
          </a:lstStyle>
          <a:p>
            <a:endParaRPr/>
          </a:p>
        </p:txBody>
      </p:sp>
    </p:spTree>
    <p:extLst>
      <p:ext uri="{BB962C8B-B14F-4D97-AF65-F5344CB8AC3E}">
        <p14:creationId xmlns:p14="http://schemas.microsoft.com/office/powerpoint/2010/main" val="318228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2"/>
        <p:cNvGrpSpPr/>
        <p:nvPr/>
      </p:nvGrpSpPr>
      <p:grpSpPr>
        <a:xfrm>
          <a:off x="0" y="0"/>
          <a:ext cx="0" cy="0"/>
          <a:chOff x="0" y="0"/>
          <a:chExt cx="0" cy="0"/>
        </a:xfrm>
      </p:grpSpPr>
      <p:sp>
        <p:nvSpPr>
          <p:cNvPr id="286" name="Google Shape;286;p5"/>
          <p:cNvSpPr txBox="1">
            <a:spLocks noGrp="1"/>
          </p:cNvSpPr>
          <p:nvPr>
            <p:ph type="subTitle" idx="1"/>
          </p:nvPr>
        </p:nvSpPr>
        <p:spPr>
          <a:xfrm>
            <a:off x="1334700" y="2025313"/>
            <a:ext cx="30174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2000"/>
              <a:buFont typeface="Merriweather"/>
              <a:buNone/>
              <a:defRPr sz="2000" b="1">
                <a:latin typeface="Merriweather"/>
                <a:ea typeface="Merriweather"/>
                <a:cs typeface="Merriweather"/>
                <a:sym typeface="Merriweather"/>
              </a:defRPr>
            </a:lvl2pPr>
            <a:lvl3pPr lvl="2" algn="ctr" rtl="0">
              <a:spcBef>
                <a:spcPts val="0"/>
              </a:spcBef>
              <a:spcAft>
                <a:spcPts val="0"/>
              </a:spcAft>
              <a:buSzPts val="2000"/>
              <a:buFont typeface="Merriweather"/>
              <a:buNone/>
              <a:defRPr sz="2000" b="1">
                <a:latin typeface="Merriweather"/>
                <a:ea typeface="Merriweather"/>
                <a:cs typeface="Merriweather"/>
                <a:sym typeface="Merriweather"/>
              </a:defRPr>
            </a:lvl3pPr>
            <a:lvl4pPr lvl="3" algn="ctr" rtl="0">
              <a:spcBef>
                <a:spcPts val="0"/>
              </a:spcBef>
              <a:spcAft>
                <a:spcPts val="0"/>
              </a:spcAft>
              <a:buSzPts val="2000"/>
              <a:buFont typeface="Merriweather"/>
              <a:buNone/>
              <a:defRPr sz="2000" b="1">
                <a:latin typeface="Merriweather"/>
                <a:ea typeface="Merriweather"/>
                <a:cs typeface="Merriweather"/>
                <a:sym typeface="Merriweather"/>
              </a:defRPr>
            </a:lvl4pPr>
            <a:lvl5pPr lvl="4" algn="ctr" rtl="0">
              <a:spcBef>
                <a:spcPts val="0"/>
              </a:spcBef>
              <a:spcAft>
                <a:spcPts val="0"/>
              </a:spcAft>
              <a:buSzPts val="2000"/>
              <a:buFont typeface="Merriweather"/>
              <a:buNone/>
              <a:defRPr sz="2000" b="1">
                <a:latin typeface="Merriweather"/>
                <a:ea typeface="Merriweather"/>
                <a:cs typeface="Merriweather"/>
                <a:sym typeface="Merriweather"/>
              </a:defRPr>
            </a:lvl5pPr>
            <a:lvl6pPr lvl="5" algn="ctr" rtl="0">
              <a:spcBef>
                <a:spcPts val="0"/>
              </a:spcBef>
              <a:spcAft>
                <a:spcPts val="0"/>
              </a:spcAft>
              <a:buSzPts val="2000"/>
              <a:buFont typeface="Merriweather"/>
              <a:buNone/>
              <a:defRPr sz="2000" b="1">
                <a:latin typeface="Merriweather"/>
                <a:ea typeface="Merriweather"/>
                <a:cs typeface="Merriweather"/>
                <a:sym typeface="Merriweather"/>
              </a:defRPr>
            </a:lvl6pPr>
            <a:lvl7pPr lvl="6" algn="ctr" rtl="0">
              <a:spcBef>
                <a:spcPts val="0"/>
              </a:spcBef>
              <a:spcAft>
                <a:spcPts val="0"/>
              </a:spcAft>
              <a:buSzPts val="2000"/>
              <a:buFont typeface="Merriweather"/>
              <a:buNone/>
              <a:defRPr sz="2000" b="1">
                <a:latin typeface="Merriweather"/>
                <a:ea typeface="Merriweather"/>
                <a:cs typeface="Merriweather"/>
                <a:sym typeface="Merriweather"/>
              </a:defRPr>
            </a:lvl7pPr>
            <a:lvl8pPr lvl="7" algn="ctr" rtl="0">
              <a:spcBef>
                <a:spcPts val="0"/>
              </a:spcBef>
              <a:spcAft>
                <a:spcPts val="0"/>
              </a:spcAft>
              <a:buSzPts val="2000"/>
              <a:buFont typeface="Merriweather"/>
              <a:buNone/>
              <a:defRPr sz="2000" b="1">
                <a:latin typeface="Merriweather"/>
                <a:ea typeface="Merriweather"/>
                <a:cs typeface="Merriweather"/>
                <a:sym typeface="Merriweather"/>
              </a:defRPr>
            </a:lvl8pPr>
            <a:lvl9pPr lvl="8" algn="ctr"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287" name="Google Shape;287;p5"/>
          <p:cNvSpPr txBox="1">
            <a:spLocks noGrp="1"/>
          </p:cNvSpPr>
          <p:nvPr>
            <p:ph type="subTitle" idx="2"/>
          </p:nvPr>
        </p:nvSpPr>
        <p:spPr>
          <a:xfrm>
            <a:off x="1334700" y="2399700"/>
            <a:ext cx="3017400" cy="14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88" name="Google Shape;288;p5"/>
          <p:cNvSpPr txBox="1">
            <a:spLocks noGrp="1"/>
          </p:cNvSpPr>
          <p:nvPr>
            <p:ph type="subTitle" idx="3"/>
          </p:nvPr>
        </p:nvSpPr>
        <p:spPr>
          <a:xfrm>
            <a:off x="4791900" y="2025313"/>
            <a:ext cx="3017400" cy="41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2000"/>
              <a:buFont typeface="Merriweather"/>
              <a:buNone/>
              <a:defRPr sz="2000" b="1">
                <a:latin typeface="Merriweather"/>
                <a:ea typeface="Merriweather"/>
                <a:cs typeface="Merriweather"/>
                <a:sym typeface="Merriweather"/>
              </a:defRPr>
            </a:lvl2pPr>
            <a:lvl3pPr lvl="2" algn="ctr" rtl="0">
              <a:spcBef>
                <a:spcPts val="0"/>
              </a:spcBef>
              <a:spcAft>
                <a:spcPts val="0"/>
              </a:spcAft>
              <a:buSzPts val="2000"/>
              <a:buFont typeface="Merriweather"/>
              <a:buNone/>
              <a:defRPr sz="2000" b="1">
                <a:latin typeface="Merriweather"/>
                <a:ea typeface="Merriweather"/>
                <a:cs typeface="Merriweather"/>
                <a:sym typeface="Merriweather"/>
              </a:defRPr>
            </a:lvl3pPr>
            <a:lvl4pPr lvl="3" algn="ctr" rtl="0">
              <a:spcBef>
                <a:spcPts val="0"/>
              </a:spcBef>
              <a:spcAft>
                <a:spcPts val="0"/>
              </a:spcAft>
              <a:buSzPts val="2000"/>
              <a:buFont typeface="Merriweather"/>
              <a:buNone/>
              <a:defRPr sz="2000" b="1">
                <a:latin typeface="Merriweather"/>
                <a:ea typeface="Merriweather"/>
                <a:cs typeface="Merriweather"/>
                <a:sym typeface="Merriweather"/>
              </a:defRPr>
            </a:lvl4pPr>
            <a:lvl5pPr lvl="4" algn="ctr" rtl="0">
              <a:spcBef>
                <a:spcPts val="0"/>
              </a:spcBef>
              <a:spcAft>
                <a:spcPts val="0"/>
              </a:spcAft>
              <a:buSzPts val="2000"/>
              <a:buFont typeface="Merriweather"/>
              <a:buNone/>
              <a:defRPr sz="2000" b="1">
                <a:latin typeface="Merriweather"/>
                <a:ea typeface="Merriweather"/>
                <a:cs typeface="Merriweather"/>
                <a:sym typeface="Merriweather"/>
              </a:defRPr>
            </a:lvl5pPr>
            <a:lvl6pPr lvl="5" algn="ctr" rtl="0">
              <a:spcBef>
                <a:spcPts val="0"/>
              </a:spcBef>
              <a:spcAft>
                <a:spcPts val="0"/>
              </a:spcAft>
              <a:buSzPts val="2000"/>
              <a:buFont typeface="Merriweather"/>
              <a:buNone/>
              <a:defRPr sz="2000" b="1">
                <a:latin typeface="Merriweather"/>
                <a:ea typeface="Merriweather"/>
                <a:cs typeface="Merriweather"/>
                <a:sym typeface="Merriweather"/>
              </a:defRPr>
            </a:lvl6pPr>
            <a:lvl7pPr lvl="6" algn="ctr" rtl="0">
              <a:spcBef>
                <a:spcPts val="0"/>
              </a:spcBef>
              <a:spcAft>
                <a:spcPts val="0"/>
              </a:spcAft>
              <a:buSzPts val="2000"/>
              <a:buFont typeface="Merriweather"/>
              <a:buNone/>
              <a:defRPr sz="2000" b="1">
                <a:latin typeface="Merriweather"/>
                <a:ea typeface="Merriweather"/>
                <a:cs typeface="Merriweather"/>
                <a:sym typeface="Merriweather"/>
              </a:defRPr>
            </a:lvl7pPr>
            <a:lvl8pPr lvl="7" algn="ctr" rtl="0">
              <a:spcBef>
                <a:spcPts val="0"/>
              </a:spcBef>
              <a:spcAft>
                <a:spcPts val="0"/>
              </a:spcAft>
              <a:buSzPts val="2000"/>
              <a:buFont typeface="Merriweather"/>
              <a:buNone/>
              <a:defRPr sz="2000" b="1">
                <a:latin typeface="Merriweather"/>
                <a:ea typeface="Merriweather"/>
                <a:cs typeface="Merriweather"/>
                <a:sym typeface="Merriweather"/>
              </a:defRPr>
            </a:lvl8pPr>
            <a:lvl9pPr lvl="8" algn="ctr"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289" name="Google Shape;289;p5"/>
          <p:cNvSpPr txBox="1">
            <a:spLocks noGrp="1"/>
          </p:cNvSpPr>
          <p:nvPr>
            <p:ph type="subTitle" idx="4"/>
          </p:nvPr>
        </p:nvSpPr>
        <p:spPr>
          <a:xfrm>
            <a:off x="4791911" y="2399700"/>
            <a:ext cx="3017400" cy="146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0" name="Google Shape;290;p5"/>
          <p:cNvSpPr txBox="1">
            <a:spLocks noGrp="1"/>
          </p:cNvSpPr>
          <p:nvPr>
            <p:ph type="title"/>
          </p:nvPr>
        </p:nvSpPr>
        <p:spPr>
          <a:xfrm>
            <a:off x="541875" y="339325"/>
            <a:ext cx="80616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4432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612"/>
        <p:cNvGrpSpPr/>
        <p:nvPr/>
      </p:nvGrpSpPr>
      <p:grpSpPr>
        <a:xfrm>
          <a:off x="0" y="0"/>
          <a:ext cx="0" cy="0"/>
          <a:chOff x="0" y="0"/>
          <a:chExt cx="0" cy="0"/>
        </a:xfrm>
      </p:grpSpPr>
      <p:sp>
        <p:nvSpPr>
          <p:cNvPr id="1694" name="Google Shape;1694;p24"/>
          <p:cNvSpPr txBox="1">
            <a:spLocks noGrp="1"/>
          </p:cNvSpPr>
          <p:nvPr>
            <p:ph type="title"/>
          </p:nvPr>
        </p:nvSpPr>
        <p:spPr>
          <a:xfrm>
            <a:off x="539500" y="340475"/>
            <a:ext cx="8064900" cy="744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2pPr>
            <a:lvl3pPr lvl="2"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3pPr>
            <a:lvl4pPr lvl="3"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4pPr>
            <a:lvl5pPr lvl="4"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5pPr>
            <a:lvl6pPr lvl="5"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6pPr>
            <a:lvl7pPr lvl="6"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7pPr>
            <a:lvl8pPr lvl="7"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8pPr>
            <a:lvl9pPr lvl="8" rt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9pPr>
          </a:lstStyle>
          <a:p>
            <a:endParaRPr/>
          </a:p>
        </p:txBody>
      </p:sp>
      <p:sp>
        <p:nvSpPr>
          <p:cNvPr id="1696" name="Google Shape;1696;p24"/>
          <p:cNvSpPr txBox="1">
            <a:spLocks noGrp="1"/>
          </p:cNvSpPr>
          <p:nvPr>
            <p:ph type="body" idx="1"/>
          </p:nvPr>
        </p:nvSpPr>
        <p:spPr>
          <a:xfrm>
            <a:off x="815200" y="1454125"/>
            <a:ext cx="7513500" cy="296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Clr>
                <a:schemeClr val="accent1"/>
              </a:buClr>
              <a:buSzPts val="1400"/>
              <a:buChar char="●"/>
              <a:defRPr b="1"/>
            </a:lvl1pPr>
            <a:lvl2pPr marL="914400" lvl="1" indent="-317500">
              <a:spcBef>
                <a:spcPts val="0"/>
              </a:spcBef>
              <a:spcAft>
                <a:spcPts val="0"/>
              </a:spcAft>
              <a:buClr>
                <a:schemeClr val="dk2"/>
              </a:buClr>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47663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05"/>
        <p:cNvGrpSpPr/>
        <p:nvPr/>
      </p:nvGrpSpPr>
      <p:grpSpPr>
        <a:xfrm>
          <a:off x="0" y="0"/>
          <a:ext cx="0" cy="0"/>
          <a:chOff x="0" y="0"/>
          <a:chExt cx="0" cy="0"/>
        </a:xfrm>
      </p:grpSpPr>
      <p:sp>
        <p:nvSpPr>
          <p:cNvPr id="887" name="Google Shape;887;p15"/>
          <p:cNvSpPr txBox="1">
            <a:spLocks noGrp="1"/>
          </p:cNvSpPr>
          <p:nvPr>
            <p:ph type="title"/>
          </p:nvPr>
        </p:nvSpPr>
        <p:spPr>
          <a:xfrm>
            <a:off x="537400" y="339325"/>
            <a:ext cx="8064900" cy="740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Spectral"/>
                <a:ea typeface="Spectral"/>
                <a:cs typeface="Spectral"/>
                <a:sym typeface="Spectral"/>
              </a:defRPr>
            </a:lvl2pPr>
            <a:lvl3pPr lvl="2">
              <a:spcBef>
                <a:spcPts val="0"/>
              </a:spcBef>
              <a:spcAft>
                <a:spcPts val="0"/>
              </a:spcAft>
              <a:buSzPts val="2800"/>
              <a:buNone/>
              <a:defRPr>
                <a:latin typeface="Spectral"/>
                <a:ea typeface="Spectral"/>
                <a:cs typeface="Spectral"/>
                <a:sym typeface="Spectral"/>
              </a:defRPr>
            </a:lvl3pPr>
            <a:lvl4pPr lvl="3">
              <a:spcBef>
                <a:spcPts val="0"/>
              </a:spcBef>
              <a:spcAft>
                <a:spcPts val="0"/>
              </a:spcAft>
              <a:buSzPts val="2800"/>
              <a:buNone/>
              <a:defRPr>
                <a:latin typeface="Spectral"/>
                <a:ea typeface="Spectral"/>
                <a:cs typeface="Spectral"/>
                <a:sym typeface="Spectral"/>
              </a:defRPr>
            </a:lvl4pPr>
            <a:lvl5pPr lvl="4">
              <a:spcBef>
                <a:spcPts val="0"/>
              </a:spcBef>
              <a:spcAft>
                <a:spcPts val="0"/>
              </a:spcAft>
              <a:buSzPts val="2800"/>
              <a:buNone/>
              <a:defRPr>
                <a:latin typeface="Spectral"/>
                <a:ea typeface="Spectral"/>
                <a:cs typeface="Spectral"/>
                <a:sym typeface="Spectral"/>
              </a:defRPr>
            </a:lvl5pPr>
            <a:lvl6pPr lvl="5">
              <a:spcBef>
                <a:spcPts val="0"/>
              </a:spcBef>
              <a:spcAft>
                <a:spcPts val="0"/>
              </a:spcAft>
              <a:buSzPts val="2800"/>
              <a:buNone/>
              <a:defRPr>
                <a:latin typeface="Spectral"/>
                <a:ea typeface="Spectral"/>
                <a:cs typeface="Spectral"/>
                <a:sym typeface="Spectral"/>
              </a:defRPr>
            </a:lvl6pPr>
            <a:lvl7pPr lvl="6">
              <a:spcBef>
                <a:spcPts val="0"/>
              </a:spcBef>
              <a:spcAft>
                <a:spcPts val="0"/>
              </a:spcAft>
              <a:buSzPts val="2800"/>
              <a:buNone/>
              <a:defRPr>
                <a:latin typeface="Spectral"/>
                <a:ea typeface="Spectral"/>
                <a:cs typeface="Spectral"/>
                <a:sym typeface="Spectral"/>
              </a:defRPr>
            </a:lvl7pPr>
            <a:lvl8pPr lvl="7">
              <a:spcBef>
                <a:spcPts val="0"/>
              </a:spcBef>
              <a:spcAft>
                <a:spcPts val="0"/>
              </a:spcAft>
              <a:buSzPts val="2800"/>
              <a:buNone/>
              <a:defRPr>
                <a:latin typeface="Spectral"/>
                <a:ea typeface="Spectral"/>
                <a:cs typeface="Spectral"/>
                <a:sym typeface="Spectral"/>
              </a:defRPr>
            </a:lvl8pPr>
            <a:lvl9pPr lvl="8">
              <a:spcBef>
                <a:spcPts val="0"/>
              </a:spcBef>
              <a:spcAft>
                <a:spcPts val="0"/>
              </a:spcAft>
              <a:buSzPts val="2800"/>
              <a:buNone/>
              <a:defRPr>
                <a:latin typeface="Spectral"/>
                <a:ea typeface="Spectral"/>
                <a:cs typeface="Spectral"/>
                <a:sym typeface="Spectral"/>
              </a:defRPr>
            </a:lvl9pPr>
          </a:lstStyle>
          <a:p>
            <a:endParaRPr/>
          </a:p>
        </p:txBody>
      </p:sp>
      <p:sp>
        <p:nvSpPr>
          <p:cNvPr id="888" name="Google Shape;888;p15"/>
          <p:cNvSpPr txBox="1">
            <a:spLocks noGrp="1"/>
          </p:cNvSpPr>
          <p:nvPr>
            <p:ph type="subTitle" idx="1"/>
          </p:nvPr>
        </p:nvSpPr>
        <p:spPr>
          <a:xfrm>
            <a:off x="737800" y="3449950"/>
            <a:ext cx="1920300" cy="4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rtl="0">
              <a:spcBef>
                <a:spcPts val="0"/>
              </a:spcBef>
              <a:spcAft>
                <a:spcPts val="0"/>
              </a:spcAft>
              <a:buSzPts val="2000"/>
              <a:buFont typeface="Merriweather"/>
              <a:buNone/>
              <a:defRPr sz="2000" b="1">
                <a:latin typeface="Merriweather"/>
                <a:ea typeface="Merriweather"/>
                <a:cs typeface="Merriweather"/>
                <a:sym typeface="Merriweather"/>
              </a:defRPr>
            </a:lvl2pPr>
            <a:lvl3pPr lvl="2" rtl="0">
              <a:spcBef>
                <a:spcPts val="0"/>
              </a:spcBef>
              <a:spcAft>
                <a:spcPts val="0"/>
              </a:spcAft>
              <a:buSzPts val="2000"/>
              <a:buFont typeface="Merriweather"/>
              <a:buNone/>
              <a:defRPr sz="2000" b="1">
                <a:latin typeface="Merriweather"/>
                <a:ea typeface="Merriweather"/>
                <a:cs typeface="Merriweather"/>
                <a:sym typeface="Merriweather"/>
              </a:defRPr>
            </a:lvl3pPr>
            <a:lvl4pPr lvl="3" rtl="0">
              <a:spcBef>
                <a:spcPts val="0"/>
              </a:spcBef>
              <a:spcAft>
                <a:spcPts val="0"/>
              </a:spcAft>
              <a:buSzPts val="2000"/>
              <a:buFont typeface="Merriweather"/>
              <a:buNone/>
              <a:defRPr sz="2000" b="1">
                <a:latin typeface="Merriweather"/>
                <a:ea typeface="Merriweather"/>
                <a:cs typeface="Merriweather"/>
                <a:sym typeface="Merriweather"/>
              </a:defRPr>
            </a:lvl4pPr>
            <a:lvl5pPr lvl="4" rtl="0">
              <a:spcBef>
                <a:spcPts val="0"/>
              </a:spcBef>
              <a:spcAft>
                <a:spcPts val="0"/>
              </a:spcAft>
              <a:buSzPts val="2000"/>
              <a:buFont typeface="Merriweather"/>
              <a:buNone/>
              <a:defRPr sz="2000" b="1">
                <a:latin typeface="Merriweather"/>
                <a:ea typeface="Merriweather"/>
                <a:cs typeface="Merriweather"/>
                <a:sym typeface="Merriweather"/>
              </a:defRPr>
            </a:lvl5pPr>
            <a:lvl6pPr lvl="5" rtl="0">
              <a:spcBef>
                <a:spcPts val="0"/>
              </a:spcBef>
              <a:spcAft>
                <a:spcPts val="0"/>
              </a:spcAft>
              <a:buSzPts val="2000"/>
              <a:buFont typeface="Merriweather"/>
              <a:buNone/>
              <a:defRPr sz="2000" b="1">
                <a:latin typeface="Merriweather"/>
                <a:ea typeface="Merriweather"/>
                <a:cs typeface="Merriweather"/>
                <a:sym typeface="Merriweather"/>
              </a:defRPr>
            </a:lvl6pPr>
            <a:lvl7pPr lvl="6" rtl="0">
              <a:spcBef>
                <a:spcPts val="0"/>
              </a:spcBef>
              <a:spcAft>
                <a:spcPts val="0"/>
              </a:spcAft>
              <a:buSzPts val="2000"/>
              <a:buFont typeface="Merriweather"/>
              <a:buNone/>
              <a:defRPr sz="2000" b="1">
                <a:latin typeface="Merriweather"/>
                <a:ea typeface="Merriweather"/>
                <a:cs typeface="Merriweather"/>
                <a:sym typeface="Merriweather"/>
              </a:defRPr>
            </a:lvl7pPr>
            <a:lvl8pPr lvl="7" rtl="0">
              <a:spcBef>
                <a:spcPts val="0"/>
              </a:spcBef>
              <a:spcAft>
                <a:spcPts val="0"/>
              </a:spcAft>
              <a:buSzPts val="2000"/>
              <a:buFont typeface="Merriweather"/>
              <a:buNone/>
              <a:defRPr sz="2000" b="1">
                <a:latin typeface="Merriweather"/>
                <a:ea typeface="Merriweather"/>
                <a:cs typeface="Merriweather"/>
                <a:sym typeface="Merriweather"/>
              </a:defRPr>
            </a:lvl8pPr>
            <a:lvl9pPr lvl="8"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889" name="Google Shape;889;p15"/>
          <p:cNvSpPr txBox="1">
            <a:spLocks noGrp="1"/>
          </p:cNvSpPr>
          <p:nvPr>
            <p:ph type="subTitle" idx="2"/>
          </p:nvPr>
        </p:nvSpPr>
        <p:spPr>
          <a:xfrm>
            <a:off x="737804" y="3781516"/>
            <a:ext cx="19203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0" name="Google Shape;890;p15"/>
          <p:cNvSpPr txBox="1">
            <a:spLocks noGrp="1"/>
          </p:cNvSpPr>
          <p:nvPr>
            <p:ph type="subTitle" idx="3"/>
          </p:nvPr>
        </p:nvSpPr>
        <p:spPr>
          <a:xfrm>
            <a:off x="6493600" y="3449950"/>
            <a:ext cx="1920300" cy="4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rtl="0">
              <a:spcBef>
                <a:spcPts val="0"/>
              </a:spcBef>
              <a:spcAft>
                <a:spcPts val="0"/>
              </a:spcAft>
              <a:buSzPts val="2000"/>
              <a:buFont typeface="Merriweather"/>
              <a:buNone/>
              <a:defRPr sz="2000" b="1">
                <a:latin typeface="Merriweather"/>
                <a:ea typeface="Merriweather"/>
                <a:cs typeface="Merriweather"/>
                <a:sym typeface="Merriweather"/>
              </a:defRPr>
            </a:lvl2pPr>
            <a:lvl3pPr lvl="2" rtl="0">
              <a:spcBef>
                <a:spcPts val="0"/>
              </a:spcBef>
              <a:spcAft>
                <a:spcPts val="0"/>
              </a:spcAft>
              <a:buSzPts val="2000"/>
              <a:buFont typeface="Merriweather"/>
              <a:buNone/>
              <a:defRPr sz="2000" b="1">
                <a:latin typeface="Merriweather"/>
                <a:ea typeface="Merriweather"/>
                <a:cs typeface="Merriweather"/>
                <a:sym typeface="Merriweather"/>
              </a:defRPr>
            </a:lvl3pPr>
            <a:lvl4pPr lvl="3" rtl="0">
              <a:spcBef>
                <a:spcPts val="0"/>
              </a:spcBef>
              <a:spcAft>
                <a:spcPts val="0"/>
              </a:spcAft>
              <a:buSzPts val="2000"/>
              <a:buFont typeface="Merriweather"/>
              <a:buNone/>
              <a:defRPr sz="2000" b="1">
                <a:latin typeface="Merriweather"/>
                <a:ea typeface="Merriweather"/>
                <a:cs typeface="Merriweather"/>
                <a:sym typeface="Merriweather"/>
              </a:defRPr>
            </a:lvl4pPr>
            <a:lvl5pPr lvl="4" rtl="0">
              <a:spcBef>
                <a:spcPts val="0"/>
              </a:spcBef>
              <a:spcAft>
                <a:spcPts val="0"/>
              </a:spcAft>
              <a:buSzPts val="2000"/>
              <a:buFont typeface="Merriweather"/>
              <a:buNone/>
              <a:defRPr sz="2000" b="1">
                <a:latin typeface="Merriweather"/>
                <a:ea typeface="Merriweather"/>
                <a:cs typeface="Merriweather"/>
                <a:sym typeface="Merriweather"/>
              </a:defRPr>
            </a:lvl5pPr>
            <a:lvl6pPr lvl="5" rtl="0">
              <a:spcBef>
                <a:spcPts val="0"/>
              </a:spcBef>
              <a:spcAft>
                <a:spcPts val="0"/>
              </a:spcAft>
              <a:buSzPts val="2000"/>
              <a:buFont typeface="Merriweather"/>
              <a:buNone/>
              <a:defRPr sz="2000" b="1">
                <a:latin typeface="Merriweather"/>
                <a:ea typeface="Merriweather"/>
                <a:cs typeface="Merriweather"/>
                <a:sym typeface="Merriweather"/>
              </a:defRPr>
            </a:lvl6pPr>
            <a:lvl7pPr lvl="6" rtl="0">
              <a:spcBef>
                <a:spcPts val="0"/>
              </a:spcBef>
              <a:spcAft>
                <a:spcPts val="0"/>
              </a:spcAft>
              <a:buSzPts val="2000"/>
              <a:buFont typeface="Merriweather"/>
              <a:buNone/>
              <a:defRPr sz="2000" b="1">
                <a:latin typeface="Merriweather"/>
                <a:ea typeface="Merriweather"/>
                <a:cs typeface="Merriweather"/>
                <a:sym typeface="Merriweather"/>
              </a:defRPr>
            </a:lvl7pPr>
            <a:lvl8pPr lvl="7" rtl="0">
              <a:spcBef>
                <a:spcPts val="0"/>
              </a:spcBef>
              <a:spcAft>
                <a:spcPts val="0"/>
              </a:spcAft>
              <a:buSzPts val="2000"/>
              <a:buFont typeface="Merriweather"/>
              <a:buNone/>
              <a:defRPr sz="2000" b="1">
                <a:latin typeface="Merriweather"/>
                <a:ea typeface="Merriweather"/>
                <a:cs typeface="Merriweather"/>
                <a:sym typeface="Merriweather"/>
              </a:defRPr>
            </a:lvl8pPr>
            <a:lvl9pPr lvl="8"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891" name="Google Shape;891;p15"/>
          <p:cNvSpPr txBox="1">
            <a:spLocks noGrp="1"/>
          </p:cNvSpPr>
          <p:nvPr>
            <p:ph type="subTitle" idx="4"/>
          </p:nvPr>
        </p:nvSpPr>
        <p:spPr>
          <a:xfrm>
            <a:off x="6493605" y="3781514"/>
            <a:ext cx="19203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2" name="Google Shape;892;p15"/>
          <p:cNvSpPr txBox="1">
            <a:spLocks noGrp="1"/>
          </p:cNvSpPr>
          <p:nvPr>
            <p:ph type="subTitle" idx="5"/>
          </p:nvPr>
        </p:nvSpPr>
        <p:spPr>
          <a:xfrm>
            <a:off x="3616474" y="3449950"/>
            <a:ext cx="1920300" cy="4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Merriweather"/>
              <a:buNone/>
              <a:defRPr sz="2000">
                <a:latin typeface="Merriweather"/>
                <a:ea typeface="Merriweather"/>
                <a:cs typeface="Merriweather"/>
                <a:sym typeface="Merriweather"/>
              </a:defRPr>
            </a:lvl1pPr>
            <a:lvl2pPr lvl="1" rtl="0">
              <a:spcBef>
                <a:spcPts val="0"/>
              </a:spcBef>
              <a:spcAft>
                <a:spcPts val="0"/>
              </a:spcAft>
              <a:buSzPts val="2000"/>
              <a:buFont typeface="Merriweather"/>
              <a:buNone/>
              <a:defRPr sz="2000" b="1">
                <a:latin typeface="Merriweather"/>
                <a:ea typeface="Merriweather"/>
                <a:cs typeface="Merriweather"/>
                <a:sym typeface="Merriweather"/>
              </a:defRPr>
            </a:lvl2pPr>
            <a:lvl3pPr lvl="2" rtl="0">
              <a:spcBef>
                <a:spcPts val="0"/>
              </a:spcBef>
              <a:spcAft>
                <a:spcPts val="0"/>
              </a:spcAft>
              <a:buSzPts val="2000"/>
              <a:buFont typeface="Merriweather"/>
              <a:buNone/>
              <a:defRPr sz="2000" b="1">
                <a:latin typeface="Merriweather"/>
                <a:ea typeface="Merriweather"/>
                <a:cs typeface="Merriweather"/>
                <a:sym typeface="Merriweather"/>
              </a:defRPr>
            </a:lvl3pPr>
            <a:lvl4pPr lvl="3" rtl="0">
              <a:spcBef>
                <a:spcPts val="0"/>
              </a:spcBef>
              <a:spcAft>
                <a:spcPts val="0"/>
              </a:spcAft>
              <a:buSzPts val="2000"/>
              <a:buFont typeface="Merriweather"/>
              <a:buNone/>
              <a:defRPr sz="2000" b="1">
                <a:latin typeface="Merriweather"/>
                <a:ea typeface="Merriweather"/>
                <a:cs typeface="Merriweather"/>
                <a:sym typeface="Merriweather"/>
              </a:defRPr>
            </a:lvl4pPr>
            <a:lvl5pPr lvl="4" rtl="0">
              <a:spcBef>
                <a:spcPts val="0"/>
              </a:spcBef>
              <a:spcAft>
                <a:spcPts val="0"/>
              </a:spcAft>
              <a:buSzPts val="2000"/>
              <a:buFont typeface="Merriweather"/>
              <a:buNone/>
              <a:defRPr sz="2000" b="1">
                <a:latin typeface="Merriweather"/>
                <a:ea typeface="Merriweather"/>
                <a:cs typeface="Merriweather"/>
                <a:sym typeface="Merriweather"/>
              </a:defRPr>
            </a:lvl5pPr>
            <a:lvl6pPr lvl="5" rtl="0">
              <a:spcBef>
                <a:spcPts val="0"/>
              </a:spcBef>
              <a:spcAft>
                <a:spcPts val="0"/>
              </a:spcAft>
              <a:buSzPts val="2000"/>
              <a:buFont typeface="Merriweather"/>
              <a:buNone/>
              <a:defRPr sz="2000" b="1">
                <a:latin typeface="Merriweather"/>
                <a:ea typeface="Merriweather"/>
                <a:cs typeface="Merriweather"/>
                <a:sym typeface="Merriweather"/>
              </a:defRPr>
            </a:lvl6pPr>
            <a:lvl7pPr lvl="6" rtl="0">
              <a:spcBef>
                <a:spcPts val="0"/>
              </a:spcBef>
              <a:spcAft>
                <a:spcPts val="0"/>
              </a:spcAft>
              <a:buSzPts val="2000"/>
              <a:buFont typeface="Merriweather"/>
              <a:buNone/>
              <a:defRPr sz="2000" b="1">
                <a:latin typeface="Merriweather"/>
                <a:ea typeface="Merriweather"/>
                <a:cs typeface="Merriweather"/>
                <a:sym typeface="Merriweather"/>
              </a:defRPr>
            </a:lvl7pPr>
            <a:lvl8pPr lvl="7" rtl="0">
              <a:spcBef>
                <a:spcPts val="0"/>
              </a:spcBef>
              <a:spcAft>
                <a:spcPts val="0"/>
              </a:spcAft>
              <a:buSzPts val="2000"/>
              <a:buFont typeface="Merriweather"/>
              <a:buNone/>
              <a:defRPr sz="2000" b="1">
                <a:latin typeface="Merriweather"/>
                <a:ea typeface="Merriweather"/>
                <a:cs typeface="Merriweather"/>
                <a:sym typeface="Merriweather"/>
              </a:defRPr>
            </a:lvl8pPr>
            <a:lvl9pPr lvl="8" rtl="0">
              <a:spcBef>
                <a:spcPts val="0"/>
              </a:spcBef>
              <a:spcAft>
                <a:spcPts val="0"/>
              </a:spcAft>
              <a:buSzPts val="2000"/>
              <a:buFont typeface="Merriweather"/>
              <a:buNone/>
              <a:defRPr sz="2000" b="1">
                <a:latin typeface="Merriweather"/>
                <a:ea typeface="Merriweather"/>
                <a:cs typeface="Merriweather"/>
                <a:sym typeface="Merriweather"/>
              </a:defRPr>
            </a:lvl9pPr>
          </a:lstStyle>
          <a:p>
            <a:endParaRPr/>
          </a:p>
        </p:txBody>
      </p:sp>
      <p:sp>
        <p:nvSpPr>
          <p:cNvPr id="893" name="Google Shape;893;p15"/>
          <p:cNvSpPr txBox="1">
            <a:spLocks noGrp="1"/>
          </p:cNvSpPr>
          <p:nvPr>
            <p:ph type="subTitle" idx="6"/>
          </p:nvPr>
        </p:nvSpPr>
        <p:spPr>
          <a:xfrm>
            <a:off x="3615704" y="3781514"/>
            <a:ext cx="1920300" cy="6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4" name="Google Shape;894;p15"/>
          <p:cNvSpPr txBox="1">
            <a:spLocks noGrp="1"/>
          </p:cNvSpPr>
          <p:nvPr>
            <p:ph type="title" idx="7" hasCustomPrompt="1"/>
          </p:nvPr>
        </p:nvSpPr>
        <p:spPr>
          <a:xfrm>
            <a:off x="737950" y="2883600"/>
            <a:ext cx="1920300" cy="494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95" name="Google Shape;895;p15"/>
          <p:cNvSpPr txBox="1">
            <a:spLocks noGrp="1"/>
          </p:cNvSpPr>
          <p:nvPr>
            <p:ph type="title" idx="8" hasCustomPrompt="1"/>
          </p:nvPr>
        </p:nvSpPr>
        <p:spPr>
          <a:xfrm>
            <a:off x="3615700" y="2883625"/>
            <a:ext cx="1920300" cy="494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896" name="Google Shape;896;p15"/>
          <p:cNvSpPr txBox="1">
            <a:spLocks noGrp="1"/>
          </p:cNvSpPr>
          <p:nvPr>
            <p:ph type="title" idx="9" hasCustomPrompt="1"/>
          </p:nvPr>
        </p:nvSpPr>
        <p:spPr>
          <a:xfrm>
            <a:off x="6493600" y="2883625"/>
            <a:ext cx="1920300" cy="494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7984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492920"/>
            <a:ext cx="7300134" cy="2139553"/>
          </a:xfrm>
        </p:spPr>
        <p:txBody>
          <a:bodyPr anchor="b">
            <a:normAutofit/>
          </a:bodyPr>
          <a:lstStyle>
            <a:lvl1pPr>
              <a:defRPr sz="255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21933" y="2701529"/>
            <a:ext cx="7300134" cy="1125140"/>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smtClean="0"/>
              <a:t>10/11/2022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669168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0"/>
            <a:ext cx="7765321" cy="99474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346" y="1566240"/>
            <a:ext cx="3829503" cy="277716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30052" y="1566240"/>
            <a:ext cx="3820616" cy="277716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9121765"/>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457201"/>
            <a:ext cx="7765321"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6354" y="1566240"/>
            <a:ext cx="3659399"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85346" y="2184174"/>
            <a:ext cx="3830406" cy="21592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01502" y="1566240"/>
            <a:ext cx="3649166" cy="617934"/>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184174"/>
            <a:ext cx="3821518" cy="215922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10/11/2022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6931499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10/11/2022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4628331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10/11/2022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7051514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2949178" cy="1771650"/>
          </a:xfrm>
        </p:spPr>
        <p:txBody>
          <a:bodyPr anchor="b">
            <a:normAutofit/>
          </a:bodyPr>
          <a:lstStyle>
            <a:lvl1pPr>
              <a:defRPr sz="21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08548" y="457200"/>
            <a:ext cx="4642119" cy="388620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7921" y="2228850"/>
            <a:ext cx="2949178" cy="211454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2222700809"/>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457200"/>
            <a:ext cx="4447330" cy="1771650"/>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68603" y="569161"/>
            <a:ext cx="2441517" cy="366227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5" y="2228850"/>
            <a:ext cx="4451213" cy="211455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‹Nº›</a:t>
            </a:fld>
            <a:endParaRPr lang="en-US" dirty="0"/>
          </a:p>
        </p:txBody>
      </p:sp>
    </p:spTree>
    <p:extLst>
      <p:ext uri="{BB962C8B-B14F-4D97-AF65-F5344CB8AC3E}">
        <p14:creationId xmlns:p14="http://schemas.microsoft.com/office/powerpoint/2010/main" val="4347724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457200"/>
            <a:ext cx="7765321" cy="99474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46" y="1572048"/>
            <a:ext cx="7765322" cy="277135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2" y="4412457"/>
            <a:ext cx="2057400"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90298CD5-6C1E-4009-B41F-6DF62E31D3BE}" type="datetimeFigureOut">
              <a:rPr lang="en-US" smtClean="0"/>
              <a:pPr/>
              <a:t>10/11/2022</a:t>
            </a:fld>
            <a:endParaRPr lang="en-US" dirty="0"/>
          </a:p>
        </p:txBody>
      </p:sp>
      <p:sp>
        <p:nvSpPr>
          <p:cNvPr id="5" name="Footer Placeholder 4"/>
          <p:cNvSpPr>
            <a:spLocks noGrp="1"/>
          </p:cNvSpPr>
          <p:nvPr>
            <p:ph type="ftr" sz="quarter" idx="3"/>
          </p:nvPr>
        </p:nvSpPr>
        <p:spPr>
          <a:xfrm>
            <a:off x="685346" y="4412457"/>
            <a:ext cx="5004649" cy="273844"/>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4412457"/>
            <a:ext cx="565159" cy="273844"/>
          </a:xfrm>
          <a:prstGeom prst="rect">
            <a:avLst/>
          </a:prstGeom>
        </p:spPr>
        <p:txBody>
          <a:bodyPr vert="horz" lIns="91440" tIns="45720" rIns="91440" bIns="45720" rtlCol="0" anchor="ctr"/>
          <a:lstStyle>
            <a:lvl1pPr algn="r">
              <a:defRPr sz="75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265709510"/>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Lst>
  <p:hf sldNum="0" hdr="0" ftr="0" dt="0"/>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mailto:ventas@agaduanasperu.com" TargetMode="External"/><Relationship Id="rId2" Type="http://schemas.openxmlformats.org/officeDocument/2006/relationships/hyperlink" Target="mailto:gina.herrera@agaduanasperu.com" TargetMode="Externa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hyperlink" Target="https://www.wto.org/spanish/tratop_s/tradfa_s/tradfa_s.htm#I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8"/>
        <p:cNvGrpSpPr/>
        <p:nvPr/>
      </p:nvGrpSpPr>
      <p:grpSpPr>
        <a:xfrm>
          <a:off x="0" y="0"/>
          <a:ext cx="0" cy="0"/>
          <a:chOff x="0" y="0"/>
          <a:chExt cx="0" cy="0"/>
        </a:xfrm>
      </p:grpSpPr>
      <p:sp>
        <p:nvSpPr>
          <p:cNvPr id="2079" name="Google Shape;2079;p33"/>
          <p:cNvSpPr/>
          <p:nvPr/>
        </p:nvSpPr>
        <p:spPr>
          <a:xfrm>
            <a:off x="1276693" y="1174947"/>
            <a:ext cx="6917285" cy="2266125"/>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33"/>
          <p:cNvSpPr txBox="1">
            <a:spLocks noGrp="1"/>
          </p:cNvSpPr>
          <p:nvPr>
            <p:ph type="ctrTitle"/>
          </p:nvPr>
        </p:nvSpPr>
        <p:spPr>
          <a:xfrm>
            <a:off x="1340625" y="1354949"/>
            <a:ext cx="6526682" cy="18765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sz="3200" dirty="0">
                <a:solidFill>
                  <a:srgbClr val="0070C0"/>
                </a:solidFill>
              </a:rPr>
              <a:t>Implementación de los operadores económicos autorizados  en la gestión aduanera</a:t>
            </a:r>
            <a:endParaRPr sz="3200" dirty="0">
              <a:solidFill>
                <a:srgbClr val="0070C0"/>
              </a:solidFill>
            </a:endParaRPr>
          </a:p>
        </p:txBody>
      </p:sp>
      <p:sp>
        <p:nvSpPr>
          <p:cNvPr id="2089" name="Google Shape;2089;p33"/>
          <p:cNvSpPr/>
          <p:nvPr/>
        </p:nvSpPr>
        <p:spPr>
          <a:xfrm>
            <a:off x="2102264" y="175464"/>
            <a:ext cx="337500" cy="3291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3"/>
          <p:cNvSpPr/>
          <p:nvPr/>
        </p:nvSpPr>
        <p:spPr>
          <a:xfrm>
            <a:off x="948396" y="1289701"/>
            <a:ext cx="338400" cy="3312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3"/>
          <p:cNvSpPr/>
          <p:nvPr/>
        </p:nvSpPr>
        <p:spPr>
          <a:xfrm>
            <a:off x="8269276" y="3645419"/>
            <a:ext cx="427200" cy="4164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n 3" descr="AG aduanas">
            <a:extLst>
              <a:ext uri="{FF2B5EF4-FFF2-40B4-BE49-F238E27FC236}">
                <a16:creationId xmlns:a16="http://schemas.microsoft.com/office/drawing/2014/main" id="{AB9A295C-C73D-0A46-8C62-35D1FD735876}"/>
              </a:ext>
            </a:extLst>
          </p:cNvPr>
          <p:cNvPicPr/>
          <p:nvPr/>
        </p:nvPicPr>
        <p:blipFill>
          <a:blip r:embed="rId3" cstate="print">
            <a:extLst>
              <a:ext uri="{28A0092B-C50C-407E-A947-70E740481C1C}">
                <a14:useLocalDpi xmlns:a14="http://schemas.microsoft.com/office/drawing/2010/main" val="0"/>
              </a:ext>
            </a:extLst>
          </a:blip>
          <a:srcRect l="10924" t="14641" r="24124" b="31250"/>
          <a:stretch>
            <a:fillRect/>
          </a:stretch>
        </p:blipFill>
        <p:spPr bwMode="auto">
          <a:xfrm>
            <a:off x="6329593" y="109778"/>
            <a:ext cx="2504439" cy="855569"/>
          </a:xfrm>
          <a:prstGeom prst="rect">
            <a:avLst/>
          </a:prstGeom>
          <a:noFill/>
          <a:ln>
            <a:noFill/>
          </a:ln>
        </p:spPr>
      </p:pic>
      <p:pic>
        <p:nvPicPr>
          <p:cNvPr id="1026" name="Picture 2" descr="OPERADOR ECONÓMICO AUTORIZADO">
            <a:extLst>
              <a:ext uri="{FF2B5EF4-FFF2-40B4-BE49-F238E27FC236}">
                <a16:creationId xmlns:a16="http://schemas.microsoft.com/office/drawing/2014/main" id="{3E7CDE5B-669A-EAF7-F865-A6539629A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92" y="59202"/>
            <a:ext cx="1890793" cy="96368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9735000-2654-439C-D693-7969BAFEFB64}"/>
              </a:ext>
            </a:extLst>
          </p:cNvPr>
          <p:cNvSpPr txBox="1"/>
          <p:nvPr/>
        </p:nvSpPr>
        <p:spPr>
          <a:xfrm>
            <a:off x="2102264" y="3511290"/>
            <a:ext cx="4874217" cy="1477328"/>
          </a:xfrm>
          <a:prstGeom prst="rect">
            <a:avLst/>
          </a:prstGeom>
          <a:noFill/>
        </p:spPr>
        <p:txBody>
          <a:bodyPr wrap="square" rtlCol="0">
            <a:spAutoFit/>
          </a:bodyPr>
          <a:lstStyle/>
          <a:p>
            <a:pPr algn="ctr"/>
            <a:r>
              <a:rPr lang="es-PE" dirty="0"/>
              <a:t>Lic. Gina Guisella Herrera Palacios</a:t>
            </a:r>
          </a:p>
          <a:p>
            <a:pPr algn="ctr"/>
            <a:r>
              <a:rPr lang="es-PE" dirty="0"/>
              <a:t>Coordinadora Comercial en Asesoría y Gestión en Aduanas S.A.</a:t>
            </a:r>
          </a:p>
          <a:p>
            <a:pPr algn="ctr"/>
            <a:r>
              <a:rPr lang="es-PE" dirty="0"/>
              <a:t>Representante OEA- Coordinadora BASC</a:t>
            </a:r>
          </a:p>
          <a:p>
            <a:pPr algn="ctr"/>
            <a:r>
              <a:rPr lang="es-PE" dirty="0"/>
              <a:t>Auditor Interno BASC-OEA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7" name="Google Shape;2237;p39"/>
          <p:cNvSpPr txBox="1">
            <a:spLocks noGrp="1"/>
          </p:cNvSpPr>
          <p:nvPr>
            <p:ph type="subTitle" idx="1"/>
          </p:nvPr>
        </p:nvSpPr>
        <p:spPr>
          <a:xfrm>
            <a:off x="2115885" y="1083243"/>
            <a:ext cx="4711043" cy="1706770"/>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1200"/>
              </a:spcAft>
              <a:buFont typeface="Wingdings" panose="05000000000000000000" pitchFamily="2" charset="2"/>
              <a:buChar char="q"/>
            </a:pPr>
            <a:r>
              <a:rPr lang="en" sz="1400" dirty="0"/>
              <a:t>La certificación OEA garantiza la seguridad de la empresa y sus socios estratégicos a nivel internacional mediante estándares mínimos de seguridad.</a:t>
            </a:r>
          </a:p>
          <a:p>
            <a:pPr marL="285750" lvl="0" indent="-285750" algn="ctr" rtl="0">
              <a:spcBef>
                <a:spcPts val="0"/>
              </a:spcBef>
              <a:spcAft>
                <a:spcPts val="1200"/>
              </a:spcAft>
              <a:buFont typeface="Wingdings" panose="05000000000000000000" pitchFamily="2" charset="2"/>
              <a:buChar char="q"/>
            </a:pPr>
            <a:r>
              <a:rPr lang="en" sz="1400" dirty="0"/>
              <a:t>Permite tener una mayor trazabilidad en la cadena logística y es un intrumento que mejora la competitividad en el mercado nacional y global.</a:t>
            </a:r>
          </a:p>
          <a:p>
            <a:pPr marL="285750" lvl="0" indent="-285750" algn="ctr" rtl="0">
              <a:spcBef>
                <a:spcPts val="0"/>
              </a:spcBef>
              <a:spcAft>
                <a:spcPts val="1200"/>
              </a:spcAft>
              <a:buFont typeface="Wingdings" panose="05000000000000000000" pitchFamily="2" charset="2"/>
              <a:buChar char="q"/>
            </a:pPr>
            <a:r>
              <a:rPr lang="en" sz="1400" dirty="0"/>
              <a:t>Además ofrece una serie de ventajas en cuanto a la atención preferente, facilidades en los acuerdos mutuos, control y simplificación aduanera </a:t>
            </a:r>
            <a:endParaRPr sz="1400" dirty="0"/>
          </a:p>
        </p:txBody>
      </p:sp>
      <p:sp>
        <p:nvSpPr>
          <p:cNvPr id="2232" name="Google Shape;2232;p3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Importancia</a:t>
            </a:r>
            <a:endParaRPr dirty="0"/>
          </a:p>
        </p:txBody>
      </p:sp>
      <p:grpSp>
        <p:nvGrpSpPr>
          <p:cNvPr id="2240" name="Google Shape;2240;p39"/>
          <p:cNvGrpSpPr/>
          <p:nvPr/>
        </p:nvGrpSpPr>
        <p:grpSpPr>
          <a:xfrm>
            <a:off x="7172401" y="3313374"/>
            <a:ext cx="861193" cy="1115770"/>
            <a:chOff x="7465916" y="720492"/>
            <a:chExt cx="1139144" cy="1477450"/>
          </a:xfrm>
        </p:grpSpPr>
        <p:sp>
          <p:nvSpPr>
            <p:cNvPr id="2241" name="Google Shape;2241;p39"/>
            <p:cNvSpPr/>
            <p:nvPr/>
          </p:nvSpPr>
          <p:spPr>
            <a:xfrm rot="-5400000">
              <a:off x="7646560" y="123944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9"/>
            <p:cNvSpPr/>
            <p:nvPr/>
          </p:nvSpPr>
          <p:spPr>
            <a:xfrm rot="-5400000">
              <a:off x="7597172" y="114891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9"/>
            <p:cNvSpPr/>
            <p:nvPr/>
          </p:nvSpPr>
          <p:spPr>
            <a:xfrm rot="-5400000">
              <a:off x="7547783" y="105838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9"/>
            <p:cNvSpPr/>
            <p:nvPr/>
          </p:nvSpPr>
          <p:spPr>
            <a:xfrm rot="-5400000">
              <a:off x="7498394" y="96785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9"/>
            <p:cNvSpPr/>
            <p:nvPr/>
          </p:nvSpPr>
          <p:spPr>
            <a:xfrm rot="-5400000">
              <a:off x="7449005" y="87732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9"/>
            <p:cNvSpPr/>
            <p:nvPr/>
          </p:nvSpPr>
          <p:spPr>
            <a:xfrm rot="-5400000">
              <a:off x="7399616" y="78679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7" name="Google Shape;2247;p39"/>
          <p:cNvGrpSpPr/>
          <p:nvPr/>
        </p:nvGrpSpPr>
        <p:grpSpPr>
          <a:xfrm flipH="1">
            <a:off x="1109227" y="3313358"/>
            <a:ext cx="861193" cy="1115918"/>
            <a:chOff x="7465916" y="720492"/>
            <a:chExt cx="1139144" cy="1477450"/>
          </a:xfrm>
        </p:grpSpPr>
        <p:sp>
          <p:nvSpPr>
            <p:cNvPr id="2248" name="Google Shape;2248;p39"/>
            <p:cNvSpPr/>
            <p:nvPr/>
          </p:nvSpPr>
          <p:spPr>
            <a:xfrm rot="-5400000">
              <a:off x="7646560" y="123944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9"/>
            <p:cNvSpPr/>
            <p:nvPr/>
          </p:nvSpPr>
          <p:spPr>
            <a:xfrm rot="-5400000">
              <a:off x="7597172" y="114891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9"/>
            <p:cNvSpPr/>
            <p:nvPr/>
          </p:nvSpPr>
          <p:spPr>
            <a:xfrm rot="-5400000">
              <a:off x="7547783" y="105838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9"/>
            <p:cNvSpPr/>
            <p:nvPr/>
          </p:nvSpPr>
          <p:spPr>
            <a:xfrm rot="-5400000">
              <a:off x="7498394" y="96785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9"/>
            <p:cNvSpPr/>
            <p:nvPr/>
          </p:nvSpPr>
          <p:spPr>
            <a:xfrm rot="-5400000">
              <a:off x="7449005" y="87732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9"/>
            <p:cNvSpPr/>
            <p:nvPr/>
          </p:nvSpPr>
          <p:spPr>
            <a:xfrm rot="-5400000">
              <a:off x="7399616" y="78679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4" name="Google Shape;2254;p39"/>
          <p:cNvSpPr/>
          <p:nvPr/>
        </p:nvSpPr>
        <p:spPr>
          <a:xfrm>
            <a:off x="1567166" y="972253"/>
            <a:ext cx="236700" cy="230700"/>
          </a:xfrm>
          <a:prstGeom prst="star4">
            <a:avLst>
              <a:gd name="adj" fmla="val 125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9"/>
          <p:cNvSpPr/>
          <p:nvPr/>
        </p:nvSpPr>
        <p:spPr>
          <a:xfrm>
            <a:off x="8430779" y="1280215"/>
            <a:ext cx="338400" cy="3312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9"/>
          <p:cNvSpPr/>
          <p:nvPr/>
        </p:nvSpPr>
        <p:spPr>
          <a:xfrm>
            <a:off x="1024973" y="3211886"/>
            <a:ext cx="195000" cy="1908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2" descr="OPERADOR ECONÓMICO AUTORIZADO">
            <a:extLst>
              <a:ext uri="{FF2B5EF4-FFF2-40B4-BE49-F238E27FC236}">
                <a16:creationId xmlns:a16="http://schemas.microsoft.com/office/drawing/2014/main" id="{4806A149-D43F-0D98-504A-C9E782FBC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256" y="0"/>
            <a:ext cx="1921972" cy="1172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0"/>
        <p:cNvGrpSpPr/>
        <p:nvPr/>
      </p:nvGrpSpPr>
      <p:grpSpPr>
        <a:xfrm>
          <a:off x="0" y="0"/>
          <a:ext cx="0" cy="0"/>
          <a:chOff x="0" y="0"/>
          <a:chExt cx="0" cy="0"/>
        </a:xfrm>
      </p:grpSpPr>
      <p:sp>
        <p:nvSpPr>
          <p:cNvPr id="2270" name="Google Shape;2270;p40"/>
          <p:cNvSpPr txBox="1">
            <a:spLocks noGrp="1"/>
          </p:cNvSpPr>
          <p:nvPr>
            <p:ph type="title"/>
          </p:nvPr>
        </p:nvSpPr>
        <p:spPr>
          <a:xfrm>
            <a:off x="849982" y="68721"/>
            <a:ext cx="7633742" cy="11190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Requisitos para ser </a:t>
            </a:r>
            <a:r>
              <a:rPr lang="es-PE" dirty="0" err="1"/>
              <a:t>oea</a:t>
            </a:r>
            <a:endParaRPr dirty="0"/>
          </a:p>
        </p:txBody>
      </p:sp>
      <p:graphicFrame>
        <p:nvGraphicFramePr>
          <p:cNvPr id="3" name="Diagrama 2">
            <a:extLst>
              <a:ext uri="{FF2B5EF4-FFF2-40B4-BE49-F238E27FC236}">
                <a16:creationId xmlns:a16="http://schemas.microsoft.com/office/drawing/2014/main" id="{7C0F3208-938E-548B-5A97-3749DF107F87}"/>
              </a:ext>
            </a:extLst>
          </p:cNvPr>
          <p:cNvGraphicFramePr/>
          <p:nvPr>
            <p:extLst>
              <p:ext uri="{D42A27DB-BD31-4B8C-83A1-F6EECF244321}">
                <p14:modId xmlns:p14="http://schemas.microsoft.com/office/powerpoint/2010/main" val="164939716"/>
              </p:ext>
            </p:extLst>
          </p:nvPr>
        </p:nvGraphicFramePr>
        <p:xfrm>
          <a:off x="77572" y="903734"/>
          <a:ext cx="4236975" cy="3852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id="{BD9806C0-F8F3-3CE7-152E-AEE2662CA7A6}"/>
              </a:ext>
            </a:extLst>
          </p:cNvPr>
          <p:cNvGraphicFramePr/>
          <p:nvPr>
            <p:extLst>
              <p:ext uri="{D42A27DB-BD31-4B8C-83A1-F6EECF244321}">
                <p14:modId xmlns:p14="http://schemas.microsoft.com/office/powerpoint/2010/main" val="2737860375"/>
              </p:ext>
            </p:extLst>
          </p:nvPr>
        </p:nvGraphicFramePr>
        <p:xfrm>
          <a:off x="4436560" y="866435"/>
          <a:ext cx="4538764" cy="38529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2" descr="OPERADOR ECONÓMICO AUTORIZADO">
            <a:extLst>
              <a:ext uri="{FF2B5EF4-FFF2-40B4-BE49-F238E27FC236}">
                <a16:creationId xmlns:a16="http://schemas.microsoft.com/office/drawing/2014/main" id="{6681B6AE-4DB5-04D1-9AF7-7D8D10EB147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4896" y="1"/>
            <a:ext cx="1589103" cy="760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DB257-8FA6-9070-54EF-2070E6D357F0}"/>
              </a:ext>
            </a:extLst>
          </p:cNvPr>
          <p:cNvSpPr>
            <a:spLocks noGrp="1"/>
          </p:cNvSpPr>
          <p:nvPr>
            <p:ph type="title"/>
          </p:nvPr>
        </p:nvSpPr>
        <p:spPr>
          <a:xfrm>
            <a:off x="685346" y="181660"/>
            <a:ext cx="7765321" cy="994741"/>
          </a:xfrm>
        </p:spPr>
        <p:txBody>
          <a:bodyPr/>
          <a:lstStyle/>
          <a:p>
            <a:r>
              <a:rPr lang="es-PE" dirty="0"/>
              <a:t>Requisitos para ser </a:t>
            </a:r>
            <a:r>
              <a:rPr lang="es-PE" dirty="0" err="1"/>
              <a:t>oea</a:t>
            </a:r>
            <a:endParaRPr lang="es-PE" dirty="0"/>
          </a:p>
        </p:txBody>
      </p:sp>
      <p:graphicFrame>
        <p:nvGraphicFramePr>
          <p:cNvPr id="13" name="Diagrama 12">
            <a:extLst>
              <a:ext uri="{FF2B5EF4-FFF2-40B4-BE49-F238E27FC236}">
                <a16:creationId xmlns:a16="http://schemas.microsoft.com/office/drawing/2014/main" id="{8576D8A9-F8C3-FB60-97D8-66F20B2F15BA}"/>
              </a:ext>
            </a:extLst>
          </p:cNvPr>
          <p:cNvGraphicFramePr/>
          <p:nvPr>
            <p:extLst>
              <p:ext uri="{D42A27DB-BD31-4B8C-83A1-F6EECF244321}">
                <p14:modId xmlns:p14="http://schemas.microsoft.com/office/powerpoint/2010/main" val="3533678560"/>
              </p:ext>
            </p:extLst>
          </p:nvPr>
        </p:nvGraphicFramePr>
        <p:xfrm>
          <a:off x="1520006" y="98920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220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239CF-9637-2A1E-7F69-C81687424904}"/>
              </a:ext>
            </a:extLst>
          </p:cNvPr>
          <p:cNvSpPr>
            <a:spLocks noGrp="1"/>
          </p:cNvSpPr>
          <p:nvPr>
            <p:ph type="title"/>
          </p:nvPr>
        </p:nvSpPr>
        <p:spPr>
          <a:xfrm>
            <a:off x="396850" y="228600"/>
            <a:ext cx="4447330" cy="1771650"/>
          </a:xfrm>
        </p:spPr>
        <p:txBody>
          <a:bodyPr>
            <a:normAutofit fontScale="90000"/>
          </a:bodyPr>
          <a:lstStyle/>
          <a:p>
            <a:r>
              <a:rPr lang="es-PE" sz="2000" dirty="0">
                <a:latin typeface="Arial" panose="020B0604020202020204" pitchFamily="34" charset="0"/>
              </a:rPr>
              <a:t>Nivel de seguridad adecuado: </a:t>
            </a:r>
            <a:br>
              <a:rPr lang="es-PE" sz="2000" dirty="0">
                <a:latin typeface="Arial" panose="020B0604020202020204" pitchFamily="34" charset="0"/>
              </a:rPr>
            </a:br>
            <a:r>
              <a:rPr lang="es-PE" sz="2000" dirty="0">
                <a:latin typeface="Arial" panose="020B0604020202020204" pitchFamily="34" charset="0"/>
              </a:rPr>
              <a:t>Sistema de gestión en control y seguridad </a:t>
            </a:r>
            <a:r>
              <a:rPr lang="es-PE" sz="2000" dirty="0" err="1">
                <a:latin typeface="Arial" panose="020B0604020202020204" pitchFamily="34" charset="0"/>
              </a:rPr>
              <a:t>basc</a:t>
            </a:r>
            <a:br>
              <a:rPr lang="es-PE" sz="2000" dirty="0">
                <a:latin typeface="Arial" panose="020B0604020202020204" pitchFamily="34" charset="0"/>
              </a:rPr>
            </a:br>
            <a:br>
              <a:rPr lang="es-PE" sz="2000" dirty="0">
                <a:latin typeface="Arial" panose="020B0604020202020204" pitchFamily="34" charset="0"/>
              </a:rPr>
            </a:br>
            <a:br>
              <a:rPr lang="es-PE" sz="2000" i="0" u="none" strike="noStrike" baseline="0" dirty="0">
                <a:solidFill>
                  <a:srgbClr val="000000"/>
                </a:solidFill>
                <a:latin typeface="Arial" panose="020B0604020202020204" pitchFamily="34" charset="0"/>
              </a:rPr>
            </a:br>
            <a:r>
              <a:rPr lang="en-US" sz="1800" i="0" u="none" strike="noStrike" baseline="0" dirty="0">
                <a:latin typeface="Arial" panose="020B0604020202020204" pitchFamily="34" charset="0"/>
              </a:rPr>
              <a:t>BASC -Business Alliance for Secure Commerce </a:t>
            </a:r>
            <a:endParaRPr lang="es-PE" sz="1800" dirty="0"/>
          </a:p>
        </p:txBody>
      </p:sp>
      <p:sp>
        <p:nvSpPr>
          <p:cNvPr id="6" name="Marcador de posición de imagen 5">
            <a:extLst>
              <a:ext uri="{FF2B5EF4-FFF2-40B4-BE49-F238E27FC236}">
                <a16:creationId xmlns:a16="http://schemas.microsoft.com/office/drawing/2014/main" id="{AE4B362E-3003-DDF5-AFB8-AD4117D38E7D}"/>
              </a:ext>
            </a:extLst>
          </p:cNvPr>
          <p:cNvSpPr>
            <a:spLocks noGrp="1"/>
          </p:cNvSpPr>
          <p:nvPr>
            <p:ph type="pic" idx="1"/>
          </p:nvPr>
        </p:nvSpPr>
        <p:spPr/>
      </p:sp>
      <p:sp>
        <p:nvSpPr>
          <p:cNvPr id="3" name="Marcador de contenido 2">
            <a:extLst>
              <a:ext uri="{FF2B5EF4-FFF2-40B4-BE49-F238E27FC236}">
                <a16:creationId xmlns:a16="http://schemas.microsoft.com/office/drawing/2014/main" id="{0BCE029C-92BE-2A80-7B2E-95223DC31AE0}"/>
              </a:ext>
            </a:extLst>
          </p:cNvPr>
          <p:cNvSpPr>
            <a:spLocks noGrp="1"/>
          </p:cNvSpPr>
          <p:nvPr>
            <p:ph type="body" sz="half" idx="2"/>
          </p:nvPr>
        </p:nvSpPr>
        <p:spPr>
          <a:xfrm>
            <a:off x="396850" y="2275345"/>
            <a:ext cx="4451213" cy="2114550"/>
          </a:xfrm>
        </p:spPr>
        <p:txBody>
          <a:bodyPr>
            <a:normAutofit lnSpcReduction="10000"/>
          </a:bodyPr>
          <a:lstStyle/>
          <a:p>
            <a:pPr algn="l"/>
            <a:endParaRPr lang="es-PE" sz="1800" b="0" i="0" u="none" strike="noStrike" baseline="0" dirty="0">
              <a:solidFill>
                <a:srgbClr val="000000"/>
              </a:solidFill>
              <a:latin typeface="Arial" panose="020B0604020202020204" pitchFamily="34" charset="0"/>
            </a:endParaRPr>
          </a:p>
          <a:p>
            <a:r>
              <a:rPr lang="es-PE" sz="1800" dirty="0">
                <a:latin typeface="Arial" panose="020B0604020202020204" pitchFamily="34" charset="0"/>
              </a:rPr>
              <a:t>E</a:t>
            </a:r>
            <a:r>
              <a:rPr lang="es-PE" sz="1800" b="0" i="0" u="none" strike="noStrike" baseline="0" dirty="0">
                <a:latin typeface="Arial" panose="020B0604020202020204" pitchFamily="34" charset="0"/>
              </a:rPr>
              <a:t>s una alianza empresarial internacional que promueve un comercio seguro en cooperación con gobiernos y organismos internacionales. Promueve el comercio internacional seguro</a:t>
            </a:r>
            <a:endParaRPr lang="es-PE" dirty="0"/>
          </a:p>
        </p:txBody>
      </p:sp>
      <p:pic>
        <p:nvPicPr>
          <p:cNvPr id="5" name="Imagen 4">
            <a:extLst>
              <a:ext uri="{FF2B5EF4-FFF2-40B4-BE49-F238E27FC236}">
                <a16:creationId xmlns:a16="http://schemas.microsoft.com/office/drawing/2014/main" id="{D3753D52-4D82-8FC9-E127-4A516F7BF6D8}"/>
              </a:ext>
            </a:extLst>
          </p:cNvPr>
          <p:cNvPicPr>
            <a:picLocks noChangeAspect="1"/>
          </p:cNvPicPr>
          <p:nvPr/>
        </p:nvPicPr>
        <p:blipFill>
          <a:blip r:embed="rId2"/>
          <a:stretch>
            <a:fillRect/>
          </a:stretch>
        </p:blipFill>
        <p:spPr>
          <a:xfrm>
            <a:off x="5085654" y="0"/>
            <a:ext cx="4058346" cy="5143500"/>
          </a:xfrm>
          <a:prstGeom prst="rect">
            <a:avLst/>
          </a:prstGeom>
        </p:spPr>
      </p:pic>
      <p:sp>
        <p:nvSpPr>
          <p:cNvPr id="8" name="CuadroTexto 7">
            <a:extLst>
              <a:ext uri="{FF2B5EF4-FFF2-40B4-BE49-F238E27FC236}">
                <a16:creationId xmlns:a16="http://schemas.microsoft.com/office/drawing/2014/main" id="{8C57E0F4-6586-A26F-6B47-E6309EB7649A}"/>
              </a:ext>
            </a:extLst>
          </p:cNvPr>
          <p:cNvSpPr txBox="1"/>
          <p:nvPr/>
        </p:nvSpPr>
        <p:spPr>
          <a:xfrm>
            <a:off x="550189" y="4602997"/>
            <a:ext cx="4633993" cy="369332"/>
          </a:xfrm>
          <a:prstGeom prst="rect">
            <a:avLst/>
          </a:prstGeom>
          <a:noFill/>
        </p:spPr>
        <p:txBody>
          <a:bodyPr wrap="square" rtlCol="0">
            <a:spAutoFit/>
          </a:bodyPr>
          <a:lstStyle/>
          <a:p>
            <a:r>
              <a:rPr lang="es-PE" dirty="0"/>
              <a:t>https://www.bascperu.org/basc3.php</a:t>
            </a:r>
          </a:p>
        </p:txBody>
      </p:sp>
    </p:spTree>
    <p:extLst>
      <p:ext uri="{BB962C8B-B14F-4D97-AF65-F5344CB8AC3E}">
        <p14:creationId xmlns:p14="http://schemas.microsoft.com/office/powerpoint/2010/main" val="27552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A8F0A0E-CDEF-AABA-53FC-D8912A3ACBA3}"/>
              </a:ext>
            </a:extLst>
          </p:cNvPr>
          <p:cNvSpPr>
            <a:spLocks noGrp="1"/>
          </p:cNvSpPr>
          <p:nvPr>
            <p:ph type="title"/>
          </p:nvPr>
        </p:nvSpPr>
        <p:spPr/>
        <p:txBody>
          <a:bodyPr/>
          <a:lstStyle/>
          <a:p>
            <a:r>
              <a:rPr lang="es-PE" dirty="0"/>
              <a:t>Amenazas al comercio internacional</a:t>
            </a:r>
          </a:p>
        </p:txBody>
      </p:sp>
      <p:pic>
        <p:nvPicPr>
          <p:cNvPr id="8" name="Marcador de contenido 7">
            <a:extLst>
              <a:ext uri="{FF2B5EF4-FFF2-40B4-BE49-F238E27FC236}">
                <a16:creationId xmlns:a16="http://schemas.microsoft.com/office/drawing/2014/main" id="{F23DA9D1-DAB0-911C-66B5-EFD89506C1E0}"/>
              </a:ext>
            </a:extLst>
          </p:cNvPr>
          <p:cNvPicPr>
            <a:picLocks noGrp="1" noChangeAspect="1"/>
          </p:cNvPicPr>
          <p:nvPr>
            <p:ph idx="1"/>
          </p:nvPr>
        </p:nvPicPr>
        <p:blipFill>
          <a:blip r:embed="rId2"/>
          <a:stretch>
            <a:fillRect/>
          </a:stretch>
        </p:blipFill>
        <p:spPr>
          <a:xfrm>
            <a:off x="685347" y="1525130"/>
            <a:ext cx="7439187" cy="2992626"/>
          </a:xfrm>
        </p:spPr>
      </p:pic>
    </p:spTree>
    <p:extLst>
      <p:ext uri="{BB962C8B-B14F-4D97-AF65-F5344CB8AC3E}">
        <p14:creationId xmlns:p14="http://schemas.microsoft.com/office/powerpoint/2010/main" val="367175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684DB-090F-4436-E651-BF698EF38053}"/>
              </a:ext>
            </a:extLst>
          </p:cNvPr>
          <p:cNvSpPr>
            <a:spLocks noGrp="1"/>
          </p:cNvSpPr>
          <p:nvPr>
            <p:ph type="title"/>
          </p:nvPr>
        </p:nvSpPr>
        <p:spPr/>
        <p:txBody>
          <a:bodyPr/>
          <a:lstStyle/>
          <a:p>
            <a:endParaRPr lang="es-PE" dirty="0"/>
          </a:p>
        </p:txBody>
      </p:sp>
      <p:pic>
        <p:nvPicPr>
          <p:cNvPr id="4" name="Imagen 3">
            <a:extLst>
              <a:ext uri="{FF2B5EF4-FFF2-40B4-BE49-F238E27FC236}">
                <a16:creationId xmlns:a16="http://schemas.microsoft.com/office/drawing/2014/main" id="{64AF3508-C507-41BD-00E6-66CE0CB00CB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64859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B48EAEE-495F-8AF6-A2DF-929D7901D4C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527910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BF7C229-2790-0FE3-ED77-6B03242FD768}"/>
              </a:ext>
            </a:extLst>
          </p:cNvPr>
          <p:cNvPicPr>
            <a:picLocks noChangeAspect="1"/>
          </p:cNvPicPr>
          <p:nvPr/>
        </p:nvPicPr>
        <p:blipFill>
          <a:blip r:embed="rId2"/>
          <a:stretch>
            <a:fillRect/>
          </a:stretch>
        </p:blipFill>
        <p:spPr>
          <a:xfrm>
            <a:off x="4132259" y="-57150"/>
            <a:ext cx="3630707" cy="5029200"/>
          </a:xfrm>
          <a:prstGeom prst="rect">
            <a:avLst/>
          </a:prstGeom>
        </p:spPr>
      </p:pic>
      <p:pic>
        <p:nvPicPr>
          <p:cNvPr id="6" name="Imagen 5">
            <a:extLst>
              <a:ext uri="{FF2B5EF4-FFF2-40B4-BE49-F238E27FC236}">
                <a16:creationId xmlns:a16="http://schemas.microsoft.com/office/drawing/2014/main" id="{951BA5CB-011E-877E-90A6-1F4AFF06192A}"/>
              </a:ext>
            </a:extLst>
          </p:cNvPr>
          <p:cNvPicPr>
            <a:picLocks noChangeAspect="1"/>
          </p:cNvPicPr>
          <p:nvPr/>
        </p:nvPicPr>
        <p:blipFill>
          <a:blip r:embed="rId3"/>
          <a:stretch>
            <a:fillRect/>
          </a:stretch>
        </p:blipFill>
        <p:spPr>
          <a:xfrm>
            <a:off x="486234" y="-57150"/>
            <a:ext cx="3646025" cy="5029200"/>
          </a:xfrm>
          <a:prstGeom prst="rect">
            <a:avLst/>
          </a:prstGeom>
        </p:spPr>
      </p:pic>
    </p:spTree>
    <p:extLst>
      <p:ext uri="{BB962C8B-B14F-4D97-AF65-F5344CB8AC3E}">
        <p14:creationId xmlns:p14="http://schemas.microsoft.com/office/powerpoint/2010/main" val="3892757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2"/>
        <p:cNvGrpSpPr/>
        <p:nvPr/>
      </p:nvGrpSpPr>
      <p:grpSpPr>
        <a:xfrm>
          <a:off x="0" y="0"/>
          <a:ext cx="0" cy="0"/>
          <a:chOff x="0" y="0"/>
          <a:chExt cx="0" cy="0"/>
        </a:xfrm>
      </p:grpSpPr>
      <p:sp>
        <p:nvSpPr>
          <p:cNvPr id="2406" name="Google Shape;2406;p43"/>
          <p:cNvSpPr txBox="1">
            <a:spLocks noGrp="1"/>
          </p:cNvSpPr>
          <p:nvPr>
            <p:ph type="subTitle" idx="1"/>
          </p:nvPr>
        </p:nvSpPr>
        <p:spPr>
          <a:xfrm>
            <a:off x="929529" y="1319323"/>
            <a:ext cx="5989378" cy="288377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ü"/>
            </a:pPr>
            <a:r>
              <a:rPr lang="en" sz="1400" dirty="0"/>
              <a:t>Regularización y rectificación automática de datos en DAM y recepción de mercancias.</a:t>
            </a:r>
          </a:p>
          <a:p>
            <a:pPr marL="285750" lvl="0" indent="-285750" algn="l" rtl="0">
              <a:spcBef>
                <a:spcPts val="0"/>
              </a:spcBef>
              <a:spcAft>
                <a:spcPts val="0"/>
              </a:spcAft>
              <a:buFont typeface="Wingdings" panose="05000000000000000000" pitchFamily="2" charset="2"/>
              <a:buChar char="ü"/>
            </a:pPr>
            <a:r>
              <a:rPr lang="en" sz="1400" dirty="0"/>
              <a:t>Aprobación automática de restitución de derechos.</a:t>
            </a:r>
          </a:p>
          <a:p>
            <a:pPr marL="285750" lvl="0" indent="-285750" algn="l" rtl="0">
              <a:spcBef>
                <a:spcPts val="0"/>
              </a:spcBef>
              <a:spcAft>
                <a:spcPts val="0"/>
              </a:spcAft>
              <a:buFont typeface="Wingdings" panose="05000000000000000000" pitchFamily="2" charset="2"/>
              <a:buChar char="ü"/>
            </a:pPr>
            <a:r>
              <a:rPr lang="en" sz="1400" dirty="0"/>
              <a:t>Aprobación de la solicitud de reconocimiento físico en el local designado por el exportador.</a:t>
            </a:r>
          </a:p>
          <a:p>
            <a:pPr marL="285750" lvl="0" indent="-285750" algn="l" rtl="0">
              <a:spcBef>
                <a:spcPts val="0"/>
              </a:spcBef>
              <a:spcAft>
                <a:spcPts val="0"/>
              </a:spcAft>
              <a:buFont typeface="Wingdings" panose="05000000000000000000" pitchFamily="2" charset="2"/>
              <a:buChar char="ü"/>
            </a:pPr>
            <a:r>
              <a:rPr lang="en" sz="1400" dirty="0"/>
              <a:t>Nos permite reducir el impacto en los canales de control: Reducción de inspecciones físicas ( menos canal rojo) y documentarias (menos canal naranja) y más canal verde.</a:t>
            </a:r>
          </a:p>
          <a:p>
            <a:pPr marL="285750" lvl="0" indent="-285750" algn="l" rtl="0">
              <a:spcBef>
                <a:spcPts val="0"/>
              </a:spcBef>
              <a:spcAft>
                <a:spcPts val="0"/>
              </a:spcAft>
              <a:buFont typeface="Wingdings" panose="05000000000000000000" pitchFamily="2" charset="2"/>
              <a:buChar char="ü"/>
            </a:pPr>
            <a:r>
              <a:rPr lang="en" sz="1400" dirty="0"/>
              <a:t>Garantia nominal.</a:t>
            </a:r>
          </a:p>
          <a:p>
            <a:pPr marL="285750" lvl="0" indent="-285750" algn="l" rtl="0">
              <a:spcBef>
                <a:spcPts val="0"/>
              </a:spcBef>
              <a:spcAft>
                <a:spcPts val="0"/>
              </a:spcAft>
              <a:buFont typeface="Wingdings" panose="05000000000000000000" pitchFamily="2" charset="2"/>
              <a:buChar char="ü"/>
            </a:pPr>
            <a:r>
              <a:rPr lang="en" sz="1400" dirty="0"/>
              <a:t>Capacitación especializada y exclusiva</a:t>
            </a:r>
          </a:p>
          <a:p>
            <a:pPr marL="285750" lvl="0" indent="-285750" algn="l" rtl="0">
              <a:spcBef>
                <a:spcPts val="0"/>
              </a:spcBef>
              <a:spcAft>
                <a:spcPts val="0"/>
              </a:spcAft>
              <a:buFont typeface="Wingdings" panose="05000000000000000000" pitchFamily="2" charset="2"/>
              <a:buChar char="ü"/>
            </a:pPr>
            <a:r>
              <a:rPr lang="en" sz="1400" dirty="0"/>
              <a:t>Atención personalizada: Asignación de sectorista, punto de contacto OEA</a:t>
            </a:r>
          </a:p>
          <a:p>
            <a:pPr marL="285750" lvl="0" indent="-285750" algn="l" rtl="0">
              <a:spcBef>
                <a:spcPts val="0"/>
              </a:spcBef>
              <a:spcAft>
                <a:spcPts val="0"/>
              </a:spcAft>
              <a:buFont typeface="Wingdings" panose="05000000000000000000" pitchFamily="2" charset="2"/>
              <a:buChar char="ü"/>
            </a:pPr>
            <a:r>
              <a:rPr lang="en" sz="1400" dirty="0"/>
              <a:t>Facilidades en atención preferente.</a:t>
            </a:r>
          </a:p>
          <a:p>
            <a:pPr marL="285750" lvl="0" indent="-285750" algn="l" rtl="0">
              <a:spcBef>
                <a:spcPts val="0"/>
              </a:spcBef>
              <a:spcAft>
                <a:spcPts val="0"/>
              </a:spcAft>
              <a:buFont typeface="Arial" panose="020B0604020202020204" pitchFamily="34" charset="0"/>
              <a:buChar char="•"/>
            </a:pPr>
            <a:endParaRPr dirty="0"/>
          </a:p>
        </p:txBody>
      </p:sp>
      <p:sp>
        <p:nvSpPr>
          <p:cNvPr id="2407" name="Google Shape;2407;p43"/>
          <p:cNvSpPr txBox="1">
            <a:spLocks noGrp="1"/>
          </p:cNvSpPr>
          <p:nvPr>
            <p:ph type="title"/>
          </p:nvPr>
        </p:nvSpPr>
        <p:spPr>
          <a:xfrm>
            <a:off x="449948" y="377727"/>
            <a:ext cx="80616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BENEFICIOS DE OBTENER LA CERTIFICACION OEA</a:t>
            </a:r>
            <a:endParaRPr dirty="0">
              <a:latin typeface="Merriweather"/>
              <a:ea typeface="Merriweather"/>
              <a:cs typeface="Merriweather"/>
              <a:sym typeface="Merriweather"/>
            </a:endParaRPr>
          </a:p>
        </p:txBody>
      </p:sp>
      <p:sp>
        <p:nvSpPr>
          <p:cNvPr id="2410" name="Google Shape;2410;p43"/>
          <p:cNvSpPr/>
          <p:nvPr/>
        </p:nvSpPr>
        <p:spPr>
          <a:xfrm>
            <a:off x="6706428" y="915436"/>
            <a:ext cx="337500" cy="3291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1" name="Google Shape;2411;p43"/>
          <p:cNvGrpSpPr/>
          <p:nvPr/>
        </p:nvGrpSpPr>
        <p:grpSpPr>
          <a:xfrm>
            <a:off x="156790" y="76895"/>
            <a:ext cx="877154" cy="459493"/>
            <a:chOff x="7055900" y="279450"/>
            <a:chExt cx="1820576" cy="953700"/>
          </a:xfrm>
        </p:grpSpPr>
        <p:sp>
          <p:nvSpPr>
            <p:cNvPr id="2412" name="Google Shape;2412;p43"/>
            <p:cNvSpPr/>
            <p:nvPr/>
          </p:nvSpPr>
          <p:spPr>
            <a:xfrm>
              <a:off x="7055900"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7272619"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7489338"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7706057"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7922776"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7" name="Google Shape;2417;p43"/>
          <p:cNvSpPr/>
          <p:nvPr/>
        </p:nvSpPr>
        <p:spPr>
          <a:xfrm>
            <a:off x="385490" y="4066363"/>
            <a:ext cx="506700" cy="4941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8" name="Google Shape;2418;p43"/>
          <p:cNvGrpSpPr/>
          <p:nvPr/>
        </p:nvGrpSpPr>
        <p:grpSpPr>
          <a:xfrm>
            <a:off x="7731362" y="3679399"/>
            <a:ext cx="861193" cy="1115770"/>
            <a:chOff x="7465916" y="720492"/>
            <a:chExt cx="1139144" cy="1477450"/>
          </a:xfrm>
        </p:grpSpPr>
        <p:sp>
          <p:nvSpPr>
            <p:cNvPr id="2419" name="Google Shape;2419;p43"/>
            <p:cNvSpPr/>
            <p:nvPr/>
          </p:nvSpPr>
          <p:spPr>
            <a:xfrm rot="-5400000">
              <a:off x="7646560" y="123944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3"/>
            <p:cNvSpPr/>
            <p:nvPr/>
          </p:nvSpPr>
          <p:spPr>
            <a:xfrm rot="-5400000">
              <a:off x="7597172" y="114891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3"/>
            <p:cNvSpPr/>
            <p:nvPr/>
          </p:nvSpPr>
          <p:spPr>
            <a:xfrm rot="-5400000">
              <a:off x="7547783" y="105838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3"/>
            <p:cNvSpPr/>
            <p:nvPr/>
          </p:nvSpPr>
          <p:spPr>
            <a:xfrm rot="-5400000">
              <a:off x="7498394" y="96785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3"/>
            <p:cNvSpPr/>
            <p:nvPr/>
          </p:nvSpPr>
          <p:spPr>
            <a:xfrm rot="-5400000">
              <a:off x="7449005" y="87732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3"/>
            <p:cNvSpPr/>
            <p:nvPr/>
          </p:nvSpPr>
          <p:spPr>
            <a:xfrm rot="-5400000">
              <a:off x="7399616" y="786792"/>
              <a:ext cx="1024800" cy="892200"/>
            </a:xfrm>
            <a:prstGeom prst="flowChartDelay">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Imagen 8">
            <a:extLst>
              <a:ext uri="{FF2B5EF4-FFF2-40B4-BE49-F238E27FC236}">
                <a16:creationId xmlns:a16="http://schemas.microsoft.com/office/drawing/2014/main" id="{6D70E288-E547-58D9-1DEF-21095A1ECFD5}"/>
              </a:ext>
            </a:extLst>
          </p:cNvPr>
          <p:cNvPicPr>
            <a:picLocks noChangeAspect="1"/>
          </p:cNvPicPr>
          <p:nvPr/>
        </p:nvPicPr>
        <p:blipFill>
          <a:blip r:embed="rId3"/>
          <a:stretch>
            <a:fillRect/>
          </a:stretch>
        </p:blipFill>
        <p:spPr>
          <a:xfrm>
            <a:off x="7139500" y="3214793"/>
            <a:ext cx="1858225" cy="1703139"/>
          </a:xfrm>
          <a:prstGeom prst="rect">
            <a:avLst/>
          </a:prstGeom>
          <a:ln>
            <a:noFill/>
          </a:ln>
          <a:effectLst>
            <a:outerShdw blurRad="292100" dist="139700" dir="2700000" algn="tl" rotWithShape="0">
              <a:srgbClr val="333333">
                <a:alpha val="65000"/>
              </a:srgbClr>
            </a:outerShdw>
          </a:effectLst>
        </p:spPr>
      </p:pic>
      <p:pic>
        <p:nvPicPr>
          <p:cNvPr id="10" name="Picture 2" descr="OPERADOR ECONÓMICO AUTORIZADO">
            <a:extLst>
              <a:ext uri="{FF2B5EF4-FFF2-40B4-BE49-F238E27FC236}">
                <a16:creationId xmlns:a16="http://schemas.microsoft.com/office/drawing/2014/main" id="{B3F71675-14F0-8533-8E69-049323DF1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5294" y="1"/>
            <a:ext cx="1688706" cy="807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F98A5AC8-B802-5A2E-86E3-31D829DF24F4}"/>
              </a:ext>
            </a:extLst>
          </p:cNvPr>
          <p:cNvGraphicFramePr/>
          <p:nvPr>
            <p:extLst>
              <p:ext uri="{D42A27DB-BD31-4B8C-83A1-F6EECF244321}">
                <p14:modId xmlns:p14="http://schemas.microsoft.com/office/powerpoint/2010/main" val="3182037357"/>
              </p:ext>
            </p:extLst>
          </p:nvPr>
        </p:nvGraphicFramePr>
        <p:xfrm>
          <a:off x="1524000" y="93495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5">
            <a:extLst>
              <a:ext uri="{FF2B5EF4-FFF2-40B4-BE49-F238E27FC236}">
                <a16:creationId xmlns:a16="http://schemas.microsoft.com/office/drawing/2014/main" id="{6B042663-B042-19AD-29FE-B11EC2747391}"/>
              </a:ext>
            </a:extLst>
          </p:cNvPr>
          <p:cNvSpPr>
            <a:spLocks noGrp="1"/>
          </p:cNvSpPr>
          <p:nvPr>
            <p:ph type="title"/>
          </p:nvPr>
        </p:nvSpPr>
        <p:spPr>
          <a:xfrm>
            <a:off x="762839" y="144543"/>
            <a:ext cx="7765321" cy="994741"/>
          </a:xfrm>
        </p:spPr>
        <p:txBody>
          <a:bodyPr/>
          <a:lstStyle/>
          <a:p>
            <a:r>
              <a:rPr lang="es-PE" dirty="0"/>
              <a:t>Procedimiento ante </a:t>
            </a:r>
            <a:r>
              <a:rPr lang="es-PE" dirty="0" err="1"/>
              <a:t>oea</a:t>
            </a:r>
            <a:r>
              <a:rPr lang="es-PE" dirty="0"/>
              <a:t> </a:t>
            </a:r>
            <a:r>
              <a:rPr lang="es-PE" dirty="0" err="1"/>
              <a:t>sunat</a:t>
            </a:r>
            <a:endParaRPr lang="es-PE" dirty="0"/>
          </a:p>
        </p:txBody>
      </p:sp>
    </p:spTree>
    <p:extLst>
      <p:ext uri="{BB962C8B-B14F-4D97-AF65-F5344CB8AC3E}">
        <p14:creationId xmlns:p14="http://schemas.microsoft.com/office/powerpoint/2010/main" val="21162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Shape 2123"/>
        <p:cNvGrpSpPr/>
        <p:nvPr/>
      </p:nvGrpSpPr>
      <p:grpSpPr>
        <a:xfrm>
          <a:off x="0" y="0"/>
          <a:ext cx="0" cy="0"/>
          <a:chOff x="0" y="0"/>
          <a:chExt cx="0" cy="0"/>
        </a:xfrm>
      </p:grpSpPr>
      <p:sp>
        <p:nvSpPr>
          <p:cNvPr id="2125" name="Google Shape;2125;p3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PE" sz="3200" dirty="0"/>
              <a:t>Contenido</a:t>
            </a:r>
            <a:endParaRPr sz="3200" dirty="0"/>
          </a:p>
        </p:txBody>
      </p:sp>
      <p:sp>
        <p:nvSpPr>
          <p:cNvPr id="2126" name="Google Shape;2126;p35"/>
          <p:cNvSpPr txBox="1">
            <a:spLocks noGrp="1"/>
          </p:cNvSpPr>
          <p:nvPr>
            <p:ph type="body" idx="1"/>
          </p:nvPr>
        </p:nvSpPr>
        <p:spPr>
          <a:xfrm>
            <a:off x="540100" y="1296225"/>
            <a:ext cx="6573622" cy="3327170"/>
          </a:xfrm>
          <a:prstGeom prst="rect">
            <a:avLst/>
          </a:prstGeom>
        </p:spPr>
        <p:txBody>
          <a:bodyPr spcFirstLastPara="1" wrap="square" lIns="91425" tIns="91425" rIns="91425" bIns="91425" anchor="ctr" anchorCtr="0">
            <a:noAutofit/>
          </a:bodyPr>
          <a:lstStyle/>
          <a:p>
            <a:pPr marL="139700" lvl="0" indent="0" algn="l" rtl="0">
              <a:spcBef>
                <a:spcPts val="1600"/>
              </a:spcBef>
              <a:spcAft>
                <a:spcPts val="0"/>
              </a:spcAft>
              <a:buSzPts val="1400"/>
              <a:buNone/>
            </a:pPr>
            <a:endParaRPr dirty="0"/>
          </a:p>
          <a:p>
            <a:pPr marL="457200" lvl="0" indent="-317500" algn="l" rtl="0">
              <a:spcBef>
                <a:spcPts val="0"/>
              </a:spcBef>
              <a:spcAft>
                <a:spcPts val="0"/>
              </a:spcAft>
              <a:buSzPts val="1400"/>
              <a:buChar char="●"/>
            </a:pPr>
            <a:endParaRPr lang="en" dirty="0">
              <a:solidFill>
                <a:srgbClr val="0070C0"/>
              </a:solidFill>
            </a:endParaRPr>
          </a:p>
          <a:p>
            <a:pPr marL="457200" lvl="0" indent="-317500" algn="l" rtl="0">
              <a:spcBef>
                <a:spcPts val="0"/>
              </a:spcBef>
              <a:spcAft>
                <a:spcPts val="0"/>
              </a:spcAft>
              <a:buSzPts val="1400"/>
              <a:buChar char="●"/>
            </a:pPr>
            <a:r>
              <a:rPr lang="en" dirty="0">
                <a:solidFill>
                  <a:srgbClr val="0070C0"/>
                </a:solidFill>
              </a:rPr>
              <a:t>Historia</a:t>
            </a:r>
          </a:p>
          <a:p>
            <a:pPr marL="457200" lvl="0" indent="-317500" algn="l" rtl="0">
              <a:spcBef>
                <a:spcPts val="0"/>
              </a:spcBef>
              <a:spcAft>
                <a:spcPts val="0"/>
              </a:spcAft>
              <a:buSzPts val="1400"/>
              <a:buChar char="●"/>
            </a:pPr>
            <a:r>
              <a:rPr lang="es-PE" dirty="0">
                <a:solidFill>
                  <a:srgbClr val="0070C0"/>
                </a:solidFill>
              </a:rPr>
              <a:t>Una mirada mundial de los AFC de la OMC</a:t>
            </a:r>
            <a:endParaRPr lang="en" dirty="0">
              <a:solidFill>
                <a:srgbClr val="0070C0"/>
              </a:solidFill>
            </a:endParaRPr>
          </a:p>
          <a:p>
            <a:pPr marL="457200" lvl="0" indent="-317500" algn="l" rtl="0">
              <a:spcBef>
                <a:spcPts val="0"/>
              </a:spcBef>
              <a:spcAft>
                <a:spcPts val="0"/>
              </a:spcAft>
              <a:buSzPts val="1400"/>
              <a:buChar char="●"/>
            </a:pPr>
            <a:r>
              <a:rPr lang="es-PE" dirty="0">
                <a:solidFill>
                  <a:srgbClr val="0070C0"/>
                </a:solidFill>
              </a:rPr>
              <a:t>Definición : ¿Qué es OEA?  ¿Quiénes pueden ser OEA?</a:t>
            </a:r>
          </a:p>
          <a:p>
            <a:pPr marL="457200" lvl="0" indent="-317500" algn="l" rtl="0">
              <a:spcBef>
                <a:spcPts val="0"/>
              </a:spcBef>
              <a:spcAft>
                <a:spcPts val="0"/>
              </a:spcAft>
              <a:buSzPts val="1400"/>
              <a:buChar char="●"/>
            </a:pPr>
            <a:r>
              <a:rPr lang="es-PE" dirty="0">
                <a:solidFill>
                  <a:srgbClr val="0070C0"/>
                </a:solidFill>
              </a:rPr>
              <a:t>Importancia del operador OEA</a:t>
            </a:r>
          </a:p>
          <a:p>
            <a:pPr marL="457200" lvl="0" indent="-317500" algn="l" rtl="0">
              <a:spcBef>
                <a:spcPts val="0"/>
              </a:spcBef>
              <a:spcAft>
                <a:spcPts val="0"/>
              </a:spcAft>
              <a:buSzPts val="1400"/>
              <a:buChar char="●"/>
            </a:pPr>
            <a:r>
              <a:rPr lang="en" dirty="0">
                <a:solidFill>
                  <a:srgbClr val="0070C0"/>
                </a:solidFill>
              </a:rPr>
              <a:t>Requisitos para ser OEA</a:t>
            </a:r>
          </a:p>
          <a:p>
            <a:pPr indent="-317500">
              <a:buSzPts val="1400"/>
            </a:pPr>
            <a:r>
              <a:rPr lang="en" dirty="0">
                <a:solidFill>
                  <a:srgbClr val="0070C0"/>
                </a:solidFill>
              </a:rPr>
              <a:t>Programa de Gestión de la Seguridad de la Cadena Logística-OEA</a:t>
            </a:r>
          </a:p>
          <a:p>
            <a:pPr marL="457200" lvl="0" indent="-317500" algn="l" rtl="0">
              <a:spcBef>
                <a:spcPts val="0"/>
              </a:spcBef>
              <a:spcAft>
                <a:spcPts val="0"/>
              </a:spcAft>
              <a:buSzPts val="1400"/>
              <a:buChar char="●"/>
            </a:pPr>
            <a:r>
              <a:rPr lang="en" dirty="0">
                <a:solidFill>
                  <a:srgbClr val="0070C0"/>
                </a:solidFill>
              </a:rPr>
              <a:t>Ventajas de ser OEA.</a:t>
            </a:r>
          </a:p>
          <a:p>
            <a:pPr marL="457200" lvl="0" indent="-317500" algn="l" rtl="0">
              <a:spcBef>
                <a:spcPts val="0"/>
              </a:spcBef>
              <a:spcAft>
                <a:spcPts val="0"/>
              </a:spcAft>
              <a:buSzPts val="1400"/>
              <a:buChar char="●"/>
            </a:pPr>
            <a:r>
              <a:rPr lang="en" dirty="0">
                <a:solidFill>
                  <a:srgbClr val="0070C0"/>
                </a:solidFill>
              </a:rPr>
              <a:t>Beneficios de ser OEA.</a:t>
            </a:r>
          </a:p>
          <a:p>
            <a:pPr marL="457200" lvl="0" indent="-317500" algn="l" rtl="0">
              <a:spcBef>
                <a:spcPts val="0"/>
              </a:spcBef>
              <a:spcAft>
                <a:spcPts val="0"/>
              </a:spcAft>
              <a:buSzPts val="1400"/>
              <a:buChar char="●"/>
            </a:pPr>
            <a:r>
              <a:rPr lang="en" dirty="0">
                <a:solidFill>
                  <a:srgbClr val="0070C0"/>
                </a:solidFill>
              </a:rPr>
              <a:t>Procedimiento ante la Sunat para ser OEA</a:t>
            </a:r>
          </a:p>
          <a:p>
            <a:pPr marL="457200" lvl="0" indent="-317500" algn="l" rtl="0">
              <a:spcBef>
                <a:spcPts val="0"/>
              </a:spcBef>
              <a:spcAft>
                <a:spcPts val="0"/>
              </a:spcAft>
              <a:buSzPts val="1400"/>
              <a:buChar char="●"/>
            </a:pPr>
            <a:r>
              <a:rPr lang="en" dirty="0">
                <a:solidFill>
                  <a:srgbClr val="0070C0"/>
                </a:solidFill>
              </a:rPr>
              <a:t>Situación actual nacional  de los OEA</a:t>
            </a:r>
          </a:p>
          <a:p>
            <a:pPr marL="457200" lvl="0" indent="-317500" algn="l" rtl="0">
              <a:spcBef>
                <a:spcPts val="0"/>
              </a:spcBef>
              <a:spcAft>
                <a:spcPts val="0"/>
              </a:spcAft>
              <a:buSzPts val="1400"/>
              <a:buChar char="●"/>
            </a:pPr>
            <a:endParaRPr dirty="0"/>
          </a:p>
        </p:txBody>
      </p:sp>
      <p:grpSp>
        <p:nvGrpSpPr>
          <p:cNvPr id="2129" name="Google Shape;2129;p35"/>
          <p:cNvGrpSpPr/>
          <p:nvPr/>
        </p:nvGrpSpPr>
        <p:grpSpPr>
          <a:xfrm>
            <a:off x="7829285" y="4060709"/>
            <a:ext cx="773165" cy="368675"/>
            <a:chOff x="7740700" y="4100311"/>
            <a:chExt cx="786936" cy="604089"/>
          </a:xfrm>
        </p:grpSpPr>
        <p:grpSp>
          <p:nvGrpSpPr>
            <p:cNvPr id="2130" name="Google Shape;2130;p35"/>
            <p:cNvGrpSpPr/>
            <p:nvPr/>
          </p:nvGrpSpPr>
          <p:grpSpPr>
            <a:xfrm>
              <a:off x="7740700" y="4149700"/>
              <a:ext cx="737550" cy="554700"/>
              <a:chOff x="7740700" y="4149700"/>
              <a:chExt cx="737550" cy="554700"/>
            </a:xfrm>
          </p:grpSpPr>
          <p:sp>
            <p:nvSpPr>
              <p:cNvPr id="2131" name="Google Shape;2131;p35"/>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740700" y="4286500"/>
                <a:ext cx="86400" cy="2811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3" name="Google Shape;2133;p35"/>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35"/>
          <p:cNvGrpSpPr/>
          <p:nvPr/>
        </p:nvGrpSpPr>
        <p:grpSpPr>
          <a:xfrm rot="5400000">
            <a:off x="5376429" y="696471"/>
            <a:ext cx="1481585" cy="776121"/>
            <a:chOff x="7055900" y="279450"/>
            <a:chExt cx="1820576" cy="953700"/>
          </a:xfrm>
        </p:grpSpPr>
        <p:sp>
          <p:nvSpPr>
            <p:cNvPr id="2135" name="Google Shape;2135;p35"/>
            <p:cNvSpPr/>
            <p:nvPr/>
          </p:nvSpPr>
          <p:spPr>
            <a:xfrm>
              <a:off x="7055900"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272619"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7489338"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7706057"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7922776"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0" name="Google Shape;2140;p35"/>
          <p:cNvSpPr/>
          <p:nvPr/>
        </p:nvSpPr>
        <p:spPr>
          <a:xfrm flipH="1">
            <a:off x="8387500" y="90253"/>
            <a:ext cx="429900" cy="4182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flipH="1">
            <a:off x="7839150" y="522701"/>
            <a:ext cx="379200" cy="3687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flipH="1">
            <a:off x="7318714" y="952125"/>
            <a:ext cx="267000" cy="2595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OPERADOR ECONÓMICO AUTORIZADO">
            <a:extLst>
              <a:ext uri="{FF2B5EF4-FFF2-40B4-BE49-F238E27FC236}">
                <a16:creationId xmlns:a16="http://schemas.microsoft.com/office/drawing/2014/main" id="{286DE583-4A80-F700-404A-7AFBA94307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510" y="0"/>
            <a:ext cx="2342110" cy="112045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4" name="Google Shape;2694;p50"/>
          <p:cNvSpPr txBox="1">
            <a:spLocks noGrp="1"/>
          </p:cNvSpPr>
          <p:nvPr>
            <p:ph type="title" idx="4294967295"/>
          </p:nvPr>
        </p:nvSpPr>
        <p:spPr>
          <a:xfrm>
            <a:off x="0" y="339725"/>
            <a:ext cx="8064500" cy="739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Evolución de los </a:t>
            </a:r>
            <a:r>
              <a:rPr lang="es-PE" dirty="0" err="1"/>
              <a:t>oea</a:t>
            </a:r>
            <a:r>
              <a:rPr lang="es-PE" dirty="0"/>
              <a:t> en el </a:t>
            </a:r>
            <a:r>
              <a:rPr lang="es-PE" dirty="0" err="1"/>
              <a:t>perú</a:t>
            </a:r>
            <a:endParaRPr dirty="0"/>
          </a:p>
        </p:txBody>
      </p:sp>
      <p:pic>
        <p:nvPicPr>
          <p:cNvPr id="5" name="Imagen 4">
            <a:extLst>
              <a:ext uri="{FF2B5EF4-FFF2-40B4-BE49-F238E27FC236}">
                <a16:creationId xmlns:a16="http://schemas.microsoft.com/office/drawing/2014/main" id="{C299D36F-38AB-CB75-37CC-D4B2277340B3}"/>
              </a:ext>
            </a:extLst>
          </p:cNvPr>
          <p:cNvPicPr>
            <a:picLocks noChangeAspect="1"/>
          </p:cNvPicPr>
          <p:nvPr/>
        </p:nvPicPr>
        <p:blipFill rotWithShape="1">
          <a:blip r:embed="rId3"/>
          <a:srcRect l="1515"/>
          <a:stretch/>
        </p:blipFill>
        <p:spPr>
          <a:xfrm>
            <a:off x="650929" y="971012"/>
            <a:ext cx="7152467" cy="3236778"/>
          </a:xfrm>
          <a:prstGeom prst="rect">
            <a:avLst/>
          </a:prstGeom>
        </p:spPr>
      </p:pic>
      <p:sp>
        <p:nvSpPr>
          <p:cNvPr id="6" name="CuadroTexto 5">
            <a:extLst>
              <a:ext uri="{FF2B5EF4-FFF2-40B4-BE49-F238E27FC236}">
                <a16:creationId xmlns:a16="http://schemas.microsoft.com/office/drawing/2014/main" id="{BE44B194-8A79-F824-E563-2A1532D87AF0}"/>
              </a:ext>
            </a:extLst>
          </p:cNvPr>
          <p:cNvSpPr txBox="1"/>
          <p:nvPr/>
        </p:nvSpPr>
        <p:spPr>
          <a:xfrm>
            <a:off x="736169" y="4401519"/>
            <a:ext cx="2355743" cy="369332"/>
          </a:xfrm>
          <a:prstGeom prst="rect">
            <a:avLst/>
          </a:prstGeom>
          <a:noFill/>
        </p:spPr>
        <p:txBody>
          <a:bodyPr wrap="square" rtlCol="0">
            <a:spAutoFit/>
          </a:bodyPr>
          <a:lstStyle/>
          <a:p>
            <a:r>
              <a:rPr lang="es-PE" dirty="0"/>
              <a:t>Fuente: OEA SUNAT </a:t>
            </a:r>
          </a:p>
        </p:txBody>
      </p:sp>
    </p:spTree>
    <p:extLst>
      <p:ext uri="{BB962C8B-B14F-4D97-AF65-F5344CB8AC3E}">
        <p14:creationId xmlns:p14="http://schemas.microsoft.com/office/powerpoint/2010/main" val="284717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5"/>
        <p:cNvGrpSpPr/>
        <p:nvPr/>
      </p:nvGrpSpPr>
      <p:grpSpPr>
        <a:xfrm>
          <a:off x="0" y="0"/>
          <a:ext cx="0" cy="0"/>
          <a:chOff x="0" y="0"/>
          <a:chExt cx="0" cy="0"/>
        </a:xfrm>
      </p:grpSpPr>
      <p:sp>
        <p:nvSpPr>
          <p:cNvPr id="2476" name="Google Shape;2476;p45"/>
          <p:cNvSpPr txBox="1">
            <a:spLocks noGrp="1"/>
          </p:cNvSpPr>
          <p:nvPr>
            <p:ph type="title"/>
          </p:nvPr>
        </p:nvSpPr>
        <p:spPr>
          <a:xfrm>
            <a:off x="539550" y="173440"/>
            <a:ext cx="8064900" cy="74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PE" dirty="0"/>
              <a:t>S</a:t>
            </a:r>
            <a:r>
              <a:rPr lang="en" dirty="0"/>
              <a:t>ituación actual oea 2022</a:t>
            </a:r>
            <a:endParaRPr dirty="0"/>
          </a:p>
        </p:txBody>
      </p:sp>
      <p:sp>
        <p:nvSpPr>
          <p:cNvPr id="2478" name="Google Shape;2478;p45"/>
          <p:cNvSpPr/>
          <p:nvPr/>
        </p:nvSpPr>
        <p:spPr>
          <a:xfrm>
            <a:off x="115270" y="355856"/>
            <a:ext cx="338400" cy="3312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9" name="Google Shape;2479;p45"/>
          <p:cNvGrpSpPr/>
          <p:nvPr/>
        </p:nvGrpSpPr>
        <p:grpSpPr>
          <a:xfrm rot="10800000">
            <a:off x="7724137" y="0"/>
            <a:ext cx="1151741" cy="355855"/>
            <a:chOff x="7812047" y="4100311"/>
            <a:chExt cx="715589" cy="608196"/>
          </a:xfrm>
        </p:grpSpPr>
        <p:grpSp>
          <p:nvGrpSpPr>
            <p:cNvPr id="2480" name="Google Shape;2480;p45"/>
            <p:cNvGrpSpPr/>
            <p:nvPr/>
          </p:nvGrpSpPr>
          <p:grpSpPr>
            <a:xfrm>
              <a:off x="7812047" y="4153807"/>
              <a:ext cx="715511" cy="554700"/>
              <a:chOff x="7812047" y="4153807"/>
              <a:chExt cx="715511" cy="554700"/>
            </a:xfrm>
          </p:grpSpPr>
          <p:sp>
            <p:nvSpPr>
              <p:cNvPr id="2481" name="Google Shape;2481;p45"/>
              <p:cNvSpPr/>
              <p:nvPr/>
            </p:nvSpPr>
            <p:spPr>
              <a:xfrm rot="5400000">
                <a:off x="7954858" y="4135807"/>
                <a:ext cx="554700" cy="590700"/>
              </a:xfrm>
              <a:prstGeom prst="upArrow">
                <a:avLst>
                  <a:gd name="adj1" fmla="val 50000"/>
                  <a:gd name="adj2"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5"/>
              <p:cNvSpPr/>
              <p:nvPr/>
            </p:nvSpPr>
            <p:spPr>
              <a:xfrm>
                <a:off x="7812047" y="4228209"/>
                <a:ext cx="86400" cy="3393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3" name="Google Shape;2483;p45"/>
            <p:cNvSpPr/>
            <p:nvPr/>
          </p:nvSpPr>
          <p:spPr>
            <a:xfrm rot="5400000">
              <a:off x="7954936" y="4082311"/>
              <a:ext cx="554700" cy="590700"/>
            </a:xfrm>
            <a:prstGeom prst="upArrow">
              <a:avLst>
                <a:gd name="adj1" fmla="val 50000"/>
                <a:gd name="adj2"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CuadroTexto 3">
            <a:extLst>
              <a:ext uri="{FF2B5EF4-FFF2-40B4-BE49-F238E27FC236}">
                <a16:creationId xmlns:a16="http://schemas.microsoft.com/office/drawing/2014/main" id="{C97DF5BB-6518-485F-B3EC-A29CC6FF6A7C}"/>
              </a:ext>
            </a:extLst>
          </p:cNvPr>
          <p:cNvSpPr txBox="1"/>
          <p:nvPr/>
        </p:nvSpPr>
        <p:spPr>
          <a:xfrm>
            <a:off x="621438" y="926961"/>
            <a:ext cx="3506679" cy="3724096"/>
          </a:xfrm>
          <a:prstGeom prst="rect">
            <a:avLst/>
          </a:prstGeom>
          <a:noFill/>
        </p:spPr>
        <p:txBody>
          <a:bodyPr wrap="square" rtlCol="0">
            <a:spAutoFit/>
          </a:bodyPr>
          <a:lstStyle/>
          <a:p>
            <a:r>
              <a:rPr lang="es-PE" sz="2800" b="1" dirty="0">
                <a:solidFill>
                  <a:schemeClr val="tx2">
                    <a:lumMod val="75000"/>
                    <a:lumOff val="25000"/>
                  </a:schemeClr>
                </a:solidFill>
              </a:rPr>
              <a:t>309</a:t>
            </a:r>
            <a:r>
              <a:rPr lang="es-PE" sz="1600" dirty="0"/>
              <a:t> operadores económicos autorizados</a:t>
            </a:r>
          </a:p>
          <a:p>
            <a:r>
              <a:rPr lang="es-PE" sz="2400" b="1" dirty="0">
                <a:solidFill>
                  <a:schemeClr val="accent1">
                    <a:lumMod val="75000"/>
                  </a:schemeClr>
                </a:solidFill>
              </a:rPr>
              <a:t>85</a:t>
            </a:r>
            <a:r>
              <a:rPr lang="es-PE" sz="1600" dirty="0"/>
              <a:t> empresas exportadoras</a:t>
            </a:r>
          </a:p>
          <a:p>
            <a:r>
              <a:rPr lang="es-PE" sz="2400" b="1" dirty="0">
                <a:solidFill>
                  <a:schemeClr val="accent1">
                    <a:lumMod val="75000"/>
                  </a:schemeClr>
                </a:solidFill>
              </a:rPr>
              <a:t>171</a:t>
            </a:r>
            <a:r>
              <a:rPr lang="es-PE" sz="1600" dirty="0"/>
              <a:t> empresas importadoras</a:t>
            </a:r>
          </a:p>
          <a:p>
            <a:r>
              <a:rPr lang="es-PE" sz="2400" b="1" dirty="0">
                <a:solidFill>
                  <a:schemeClr val="accent1">
                    <a:lumMod val="75000"/>
                  </a:schemeClr>
                </a:solidFill>
              </a:rPr>
              <a:t>5</a:t>
            </a:r>
            <a:r>
              <a:rPr lang="es-PE" sz="1600" dirty="0"/>
              <a:t> depósitos temporal</a:t>
            </a:r>
          </a:p>
          <a:p>
            <a:r>
              <a:rPr lang="es-PE" sz="2400" b="1" dirty="0">
                <a:solidFill>
                  <a:schemeClr val="accent1">
                    <a:lumMod val="75000"/>
                  </a:schemeClr>
                </a:solidFill>
              </a:rPr>
              <a:t>4 </a:t>
            </a:r>
            <a:r>
              <a:rPr lang="es-PE" sz="1600" dirty="0"/>
              <a:t>depósitos aduaneros</a:t>
            </a:r>
          </a:p>
          <a:p>
            <a:r>
              <a:rPr lang="es-PE" sz="2400" b="1" dirty="0">
                <a:solidFill>
                  <a:schemeClr val="accent1">
                    <a:lumMod val="75000"/>
                  </a:schemeClr>
                </a:solidFill>
              </a:rPr>
              <a:t>40 </a:t>
            </a:r>
            <a:r>
              <a:rPr lang="es-PE" sz="1600" dirty="0"/>
              <a:t>agentes de aduanas</a:t>
            </a:r>
          </a:p>
          <a:p>
            <a:r>
              <a:rPr lang="es-PE" sz="2400" b="1" dirty="0">
                <a:solidFill>
                  <a:schemeClr val="accent1">
                    <a:lumMod val="75000"/>
                  </a:schemeClr>
                </a:solidFill>
              </a:rPr>
              <a:t>2</a:t>
            </a:r>
            <a:r>
              <a:rPr lang="es-PE" sz="1600" dirty="0"/>
              <a:t> empresas de servicio de envío de entrega rápidas</a:t>
            </a:r>
          </a:p>
          <a:p>
            <a:endParaRPr lang="es-PE" sz="1600" dirty="0"/>
          </a:p>
          <a:p>
            <a:endParaRPr lang="es-PE" sz="1600" dirty="0"/>
          </a:p>
        </p:txBody>
      </p:sp>
      <p:pic>
        <p:nvPicPr>
          <p:cNvPr id="6" name="Picture 2" descr="OPERADOR ECONÓMICO AUTORIZADO">
            <a:extLst>
              <a:ext uri="{FF2B5EF4-FFF2-40B4-BE49-F238E27FC236}">
                <a16:creationId xmlns:a16="http://schemas.microsoft.com/office/drawing/2014/main" id="{78ED963B-E63C-D6D3-449F-43721D29F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157" y="0"/>
            <a:ext cx="1970843" cy="92696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06F91BE-748E-E3E8-F6AD-64142AA0C0CA}"/>
              </a:ext>
            </a:extLst>
          </p:cNvPr>
          <p:cNvSpPr txBox="1"/>
          <p:nvPr/>
        </p:nvSpPr>
        <p:spPr>
          <a:xfrm>
            <a:off x="3146687" y="4423445"/>
            <a:ext cx="6021092" cy="261610"/>
          </a:xfrm>
          <a:prstGeom prst="rect">
            <a:avLst/>
          </a:prstGeom>
          <a:noFill/>
        </p:spPr>
        <p:txBody>
          <a:bodyPr wrap="square" rtlCol="0">
            <a:spAutoFit/>
          </a:bodyPr>
          <a:lstStyle/>
          <a:p>
            <a:r>
              <a:rPr lang="es-PE" sz="1100" dirty="0"/>
              <a:t>Fuente: https://ww1.sunat.gob.pe/orientacionaduanera/oea/empresasCertificadas.html</a:t>
            </a:r>
          </a:p>
        </p:txBody>
      </p:sp>
      <p:graphicFrame>
        <p:nvGraphicFramePr>
          <p:cNvPr id="3" name="Gráfico 2">
            <a:extLst>
              <a:ext uri="{FF2B5EF4-FFF2-40B4-BE49-F238E27FC236}">
                <a16:creationId xmlns:a16="http://schemas.microsoft.com/office/drawing/2014/main" id="{4C85EC3A-8125-7D24-EB79-12DB21FEF529}"/>
              </a:ext>
            </a:extLst>
          </p:cNvPr>
          <p:cNvGraphicFramePr>
            <a:graphicFrameLocks/>
          </p:cNvGraphicFramePr>
          <p:nvPr>
            <p:extLst>
              <p:ext uri="{D42A27DB-BD31-4B8C-83A1-F6EECF244321}">
                <p14:modId xmlns:p14="http://schemas.microsoft.com/office/powerpoint/2010/main" val="2795417851"/>
              </p:ext>
            </p:extLst>
          </p:nvPr>
        </p:nvGraphicFramePr>
        <p:xfrm>
          <a:off x="3616000" y="1372652"/>
          <a:ext cx="5361882" cy="294879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661A8-E3B0-7186-EC47-8AEA71D99136}"/>
              </a:ext>
            </a:extLst>
          </p:cNvPr>
          <p:cNvSpPr>
            <a:spLocks noGrp="1"/>
          </p:cNvSpPr>
          <p:nvPr>
            <p:ph type="title" idx="4294967295"/>
          </p:nvPr>
        </p:nvSpPr>
        <p:spPr>
          <a:xfrm>
            <a:off x="0" y="457200"/>
            <a:ext cx="7764463" cy="995363"/>
          </a:xfrm>
        </p:spPr>
        <p:txBody>
          <a:bodyPr/>
          <a:lstStyle/>
          <a:p>
            <a:r>
              <a:rPr lang="es-PE" dirty="0"/>
              <a:t>COMPARACION ENTRE SER OEA Y NO OEA</a:t>
            </a:r>
          </a:p>
        </p:txBody>
      </p:sp>
      <p:pic>
        <p:nvPicPr>
          <p:cNvPr id="4" name="Imagen 3">
            <a:extLst>
              <a:ext uri="{FF2B5EF4-FFF2-40B4-BE49-F238E27FC236}">
                <a16:creationId xmlns:a16="http://schemas.microsoft.com/office/drawing/2014/main" id="{12D8BA73-321B-1A40-E343-F278A0C96127}"/>
              </a:ext>
            </a:extLst>
          </p:cNvPr>
          <p:cNvPicPr>
            <a:picLocks noChangeAspect="1"/>
          </p:cNvPicPr>
          <p:nvPr/>
        </p:nvPicPr>
        <p:blipFill>
          <a:blip r:embed="rId2"/>
          <a:stretch>
            <a:fillRect/>
          </a:stretch>
        </p:blipFill>
        <p:spPr>
          <a:xfrm>
            <a:off x="2504572" y="1600764"/>
            <a:ext cx="3880730" cy="2500336"/>
          </a:xfrm>
          <a:prstGeom prst="rect">
            <a:avLst/>
          </a:prstGeom>
        </p:spPr>
      </p:pic>
      <p:sp>
        <p:nvSpPr>
          <p:cNvPr id="5" name="CuadroTexto 4">
            <a:extLst>
              <a:ext uri="{FF2B5EF4-FFF2-40B4-BE49-F238E27FC236}">
                <a16:creationId xmlns:a16="http://schemas.microsoft.com/office/drawing/2014/main" id="{ACDDF9D2-98D9-F5FE-DAF8-4B72127729A6}"/>
              </a:ext>
            </a:extLst>
          </p:cNvPr>
          <p:cNvSpPr txBox="1"/>
          <p:nvPr/>
        </p:nvSpPr>
        <p:spPr>
          <a:xfrm>
            <a:off x="2394488" y="4316968"/>
            <a:ext cx="5447654" cy="369332"/>
          </a:xfrm>
          <a:prstGeom prst="rect">
            <a:avLst/>
          </a:prstGeom>
          <a:noFill/>
        </p:spPr>
        <p:txBody>
          <a:bodyPr wrap="square" rtlCol="0">
            <a:spAutoFit/>
          </a:bodyPr>
          <a:lstStyle/>
          <a:p>
            <a:r>
              <a:rPr lang="es-PE" dirty="0"/>
              <a:t>Fuente: OEA -SUNAT</a:t>
            </a:r>
          </a:p>
        </p:txBody>
      </p:sp>
    </p:spTree>
    <p:extLst>
      <p:ext uri="{BB962C8B-B14F-4D97-AF65-F5344CB8AC3E}">
        <p14:creationId xmlns:p14="http://schemas.microsoft.com/office/powerpoint/2010/main" val="2072624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9244A-B259-C317-9E00-63D8E5F162F8}"/>
              </a:ext>
            </a:extLst>
          </p:cNvPr>
          <p:cNvSpPr>
            <a:spLocks noGrp="1"/>
          </p:cNvSpPr>
          <p:nvPr>
            <p:ph type="title"/>
          </p:nvPr>
        </p:nvSpPr>
        <p:spPr/>
        <p:txBody>
          <a:bodyPr/>
          <a:lstStyle/>
          <a:p>
            <a:r>
              <a:rPr lang="es-PE" dirty="0"/>
              <a:t>Los acuerdos de reconocimiento mutuo</a:t>
            </a:r>
          </a:p>
        </p:txBody>
      </p:sp>
      <p:sp>
        <p:nvSpPr>
          <p:cNvPr id="3" name="Marcador de contenido 2">
            <a:extLst>
              <a:ext uri="{FF2B5EF4-FFF2-40B4-BE49-F238E27FC236}">
                <a16:creationId xmlns:a16="http://schemas.microsoft.com/office/drawing/2014/main" id="{41C5D316-96A4-B2A8-8D7C-302215D18E40}"/>
              </a:ext>
            </a:extLst>
          </p:cNvPr>
          <p:cNvSpPr>
            <a:spLocks noGrp="1"/>
          </p:cNvSpPr>
          <p:nvPr>
            <p:ph type="body" idx="1"/>
          </p:nvPr>
        </p:nvSpPr>
        <p:spPr/>
        <p:txBody>
          <a:bodyPr>
            <a:normAutofit fontScale="70000" lnSpcReduction="20000"/>
          </a:bodyPr>
          <a:lstStyle/>
          <a:p>
            <a:r>
              <a:rPr lang="es-PE" b="0" i="0" dirty="0">
                <a:effectLst/>
              </a:rPr>
              <a:t>Es un mecanismo desarrollado por las Administraciones Aduaneras que permite que las validaciones y autorizaciones otorgadas a un OEA en el país sean reconocidas por otros países que forman parte del programa, con lo cual se da el otorgamiento de beneficios mutuos; así como también se elimina la duplicidad de  los controles de seguridad.</a:t>
            </a:r>
            <a:endParaRPr lang="es-PE" dirty="0"/>
          </a:p>
        </p:txBody>
      </p:sp>
    </p:spTree>
    <p:extLst>
      <p:ext uri="{BB962C8B-B14F-4D97-AF65-F5344CB8AC3E}">
        <p14:creationId xmlns:p14="http://schemas.microsoft.com/office/powerpoint/2010/main" val="325389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A55DB73-2330-9021-E2A6-377ECA5C0E79}"/>
              </a:ext>
            </a:extLst>
          </p:cNvPr>
          <p:cNvSpPr>
            <a:spLocks noGrp="1"/>
          </p:cNvSpPr>
          <p:nvPr>
            <p:ph type="title"/>
          </p:nvPr>
        </p:nvSpPr>
        <p:spPr/>
        <p:txBody>
          <a:bodyPr>
            <a:normAutofit fontScale="90000"/>
          </a:bodyPr>
          <a:lstStyle/>
          <a:p>
            <a:r>
              <a:rPr lang="es-PE" b="0" i="0" dirty="0">
                <a:effectLst/>
                <a:latin typeface="Myriad Pro Regular"/>
              </a:rPr>
              <a:t>Perú tiene los  siguientes  Acuerdos de </a:t>
            </a:r>
            <a:r>
              <a:rPr lang="es-PE" b="1" i="0" dirty="0">
                <a:effectLst/>
                <a:latin typeface="Myriad Pro Regular"/>
              </a:rPr>
              <a:t>Reconocimiento Mutuo</a:t>
            </a:r>
            <a:br>
              <a:rPr lang="es-PE" b="0" i="0" dirty="0">
                <a:effectLst/>
                <a:latin typeface="Myriad Pro Regular"/>
              </a:rPr>
            </a:br>
            <a:endParaRPr lang="es-PE" dirty="0"/>
          </a:p>
        </p:txBody>
      </p:sp>
      <p:sp>
        <p:nvSpPr>
          <p:cNvPr id="6" name="Marcador de contenido 5">
            <a:extLst>
              <a:ext uri="{FF2B5EF4-FFF2-40B4-BE49-F238E27FC236}">
                <a16:creationId xmlns:a16="http://schemas.microsoft.com/office/drawing/2014/main" id="{4BB277B0-67E8-DBCB-D7AF-9B5F8D974356}"/>
              </a:ext>
            </a:extLst>
          </p:cNvPr>
          <p:cNvSpPr>
            <a:spLocks noGrp="1"/>
          </p:cNvSpPr>
          <p:nvPr>
            <p:ph idx="1"/>
          </p:nvPr>
        </p:nvSpPr>
        <p:spPr>
          <a:xfrm>
            <a:off x="685346" y="1572048"/>
            <a:ext cx="7765322" cy="3114252"/>
          </a:xfrm>
        </p:spPr>
        <p:txBody>
          <a:bodyPr>
            <a:normAutofit fontScale="47500" lnSpcReduction="20000"/>
          </a:bodyPr>
          <a:lstStyle/>
          <a:p>
            <a:pPr algn="l"/>
            <a:r>
              <a:rPr lang="es-PE" sz="2500" b="0" i="0" dirty="0">
                <a:effectLst/>
              </a:rPr>
              <a:t>Perú - Corea del Sur</a:t>
            </a:r>
          </a:p>
          <a:p>
            <a:pPr algn="l"/>
            <a:r>
              <a:rPr lang="es-PE" sz="2500" b="0" i="0" dirty="0">
                <a:effectLst/>
              </a:rPr>
              <a:t>Perú – Uruguay </a:t>
            </a:r>
          </a:p>
          <a:p>
            <a:pPr algn="l"/>
            <a:r>
              <a:rPr lang="es-PE" sz="2500" b="0" i="0" dirty="0">
                <a:effectLst/>
              </a:rPr>
              <a:t>Perú – Alianza del Pacífico ( Perú, México, Colombia, Chile)</a:t>
            </a:r>
          </a:p>
          <a:p>
            <a:pPr algn="l"/>
            <a:r>
              <a:rPr lang="es-PE" sz="2500" b="0" i="0" dirty="0">
                <a:effectLst/>
              </a:rPr>
              <a:t>Perú – EE.UU </a:t>
            </a:r>
          </a:p>
          <a:p>
            <a:pPr algn="l"/>
            <a:r>
              <a:rPr lang="es-PE" sz="2500" b="0" i="0" dirty="0">
                <a:effectLst/>
              </a:rPr>
              <a:t>Perú – CAN (Perú, Colombia, Ecuador y Bolivia)</a:t>
            </a:r>
          </a:p>
          <a:p>
            <a:pPr algn="l"/>
            <a:r>
              <a:rPr lang="es-PE" sz="2500" b="0" i="0" dirty="0">
                <a:effectLst/>
              </a:rPr>
              <a:t>Perú – Brasil</a:t>
            </a:r>
          </a:p>
          <a:p>
            <a:pPr algn="l"/>
            <a:r>
              <a:rPr lang="es-PE" sz="2500" b="0" i="0" dirty="0">
                <a:effectLst/>
              </a:rPr>
              <a:t>Mercosur – Alianza del Pacífico</a:t>
            </a:r>
          </a:p>
          <a:p>
            <a:pPr algn="l"/>
            <a:r>
              <a:rPr lang="es-PE" sz="2500" b="0" i="0" dirty="0">
                <a:effectLst/>
              </a:rPr>
              <a:t>Perú – Guatemala</a:t>
            </a:r>
          </a:p>
          <a:p>
            <a:pPr algn="l"/>
            <a:r>
              <a:rPr lang="es-PE" sz="2500" b="0" i="0" dirty="0">
                <a:effectLst/>
              </a:rPr>
              <a:t>Perú – Canadá</a:t>
            </a:r>
          </a:p>
          <a:p>
            <a:pPr algn="l"/>
            <a:r>
              <a:rPr lang="es-PE" sz="2500" b="0" i="0" dirty="0">
                <a:effectLst/>
              </a:rPr>
              <a:t>Regional (conformado por Argentina, Bolivia, Brasil, Chile, Colombia, Costa Rica, Guatemala, Paraguay, República Dominicana y Uruguay)</a:t>
            </a:r>
          </a:p>
          <a:p>
            <a:endParaRPr lang="es-PE" dirty="0"/>
          </a:p>
        </p:txBody>
      </p:sp>
      <p:pic>
        <p:nvPicPr>
          <p:cNvPr id="7" name="Imagen 6">
            <a:extLst>
              <a:ext uri="{FF2B5EF4-FFF2-40B4-BE49-F238E27FC236}">
                <a16:creationId xmlns:a16="http://schemas.microsoft.com/office/drawing/2014/main" id="{E08D55B9-9E11-171F-2080-47A752FE2D2F}"/>
              </a:ext>
            </a:extLst>
          </p:cNvPr>
          <p:cNvPicPr>
            <a:picLocks noChangeAspect="1"/>
          </p:cNvPicPr>
          <p:nvPr/>
        </p:nvPicPr>
        <p:blipFill rotWithShape="1">
          <a:blip r:embed="rId2"/>
          <a:srcRect t="34018" r="65710" b="6574"/>
          <a:stretch/>
        </p:blipFill>
        <p:spPr bwMode="auto">
          <a:xfrm>
            <a:off x="6253567" y="1195944"/>
            <a:ext cx="2421828" cy="2495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833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4" name="Google Shape;2694;p50"/>
          <p:cNvSpPr txBox="1">
            <a:spLocks noGrp="1"/>
          </p:cNvSpPr>
          <p:nvPr>
            <p:ph type="title" idx="4294967295"/>
          </p:nvPr>
        </p:nvSpPr>
        <p:spPr>
          <a:xfrm>
            <a:off x="0" y="339725"/>
            <a:ext cx="8064500" cy="7397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Situación  mundial de los </a:t>
            </a:r>
            <a:r>
              <a:rPr lang="es-PE" dirty="0" err="1"/>
              <a:t>arm</a:t>
            </a:r>
            <a:endParaRPr dirty="0"/>
          </a:p>
        </p:txBody>
      </p:sp>
      <p:pic>
        <p:nvPicPr>
          <p:cNvPr id="3" name="Imagen 2">
            <a:extLst>
              <a:ext uri="{FF2B5EF4-FFF2-40B4-BE49-F238E27FC236}">
                <a16:creationId xmlns:a16="http://schemas.microsoft.com/office/drawing/2014/main" id="{05583F86-FA61-6142-81DD-7F64F0B381A6}"/>
              </a:ext>
            </a:extLst>
          </p:cNvPr>
          <p:cNvPicPr>
            <a:picLocks noChangeAspect="1"/>
          </p:cNvPicPr>
          <p:nvPr/>
        </p:nvPicPr>
        <p:blipFill>
          <a:blip r:embed="rId3"/>
          <a:stretch>
            <a:fillRect/>
          </a:stretch>
        </p:blipFill>
        <p:spPr>
          <a:xfrm>
            <a:off x="1053884" y="1341784"/>
            <a:ext cx="6811505" cy="3075233"/>
          </a:xfrm>
          <a:prstGeom prst="rect">
            <a:avLst/>
          </a:prstGeom>
        </p:spPr>
      </p:pic>
    </p:spTree>
    <p:extLst>
      <p:ext uri="{BB962C8B-B14F-4D97-AF65-F5344CB8AC3E}">
        <p14:creationId xmlns:p14="http://schemas.microsoft.com/office/powerpoint/2010/main" val="32533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4" name="Google Shape;2694;p5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CONCLUSIONES</a:t>
            </a:r>
            <a:endParaRPr dirty="0"/>
          </a:p>
        </p:txBody>
      </p:sp>
      <p:sp>
        <p:nvSpPr>
          <p:cNvPr id="2696" name="Google Shape;2696;p50"/>
          <p:cNvSpPr txBox="1">
            <a:spLocks noGrp="1"/>
          </p:cNvSpPr>
          <p:nvPr>
            <p:ph type="subTitle" idx="1"/>
          </p:nvPr>
        </p:nvSpPr>
        <p:spPr>
          <a:xfrm>
            <a:off x="915357" y="1346355"/>
            <a:ext cx="7456286" cy="1225396"/>
          </a:xfrm>
          <a:prstGeom prst="rect">
            <a:avLst/>
          </a:prstGeom>
        </p:spPr>
        <p:txBody>
          <a:bodyPr spcFirstLastPara="1" wrap="square" lIns="91425" tIns="91425" rIns="91425" bIns="91425" anchor="t" anchorCtr="0">
            <a:noAutofit/>
          </a:bodyPr>
          <a:lstStyle/>
          <a:p>
            <a:pPr marL="285750" lvl="0" indent="-285750" algn="l" rtl="0">
              <a:spcBef>
                <a:spcPts val="0"/>
              </a:spcBef>
              <a:spcAft>
                <a:spcPts val="1200"/>
              </a:spcAft>
              <a:buFont typeface="Arial" panose="020B0604020202020204" pitchFamily="34" charset="0"/>
              <a:buChar char="•"/>
            </a:pPr>
            <a:r>
              <a:rPr lang="es-PE" dirty="0"/>
              <a:t>Asegura la trayectoria satisfactoria de cumplimiento de la normativa vigente a nivel internacional.</a:t>
            </a:r>
          </a:p>
          <a:p>
            <a:pPr marL="285750" lvl="0" indent="-285750" algn="l" rtl="0">
              <a:spcBef>
                <a:spcPts val="0"/>
              </a:spcBef>
              <a:spcAft>
                <a:spcPts val="1200"/>
              </a:spcAft>
              <a:buFont typeface="Arial" panose="020B0604020202020204" pitchFamily="34" charset="0"/>
              <a:buChar char="•"/>
            </a:pPr>
            <a:r>
              <a:rPr lang="es-PE" dirty="0"/>
              <a:t>La certificación OEA es gratuito, voluntario y es primordial para destacarse asegurando la seguridad en todos sus procesos operativos.</a:t>
            </a:r>
          </a:p>
          <a:p>
            <a:pPr marL="285750" lvl="0" indent="-285750" algn="l" rtl="0">
              <a:spcBef>
                <a:spcPts val="0"/>
              </a:spcBef>
              <a:spcAft>
                <a:spcPts val="1200"/>
              </a:spcAft>
              <a:buFont typeface="Arial" panose="020B0604020202020204" pitchFamily="34" charset="0"/>
              <a:buChar char="•"/>
            </a:pPr>
            <a:r>
              <a:rPr lang="es-PE" dirty="0"/>
              <a:t>Nos permite la reducción de costos y tiempos en la gestión aduanera.</a:t>
            </a:r>
          </a:p>
          <a:p>
            <a:pPr marL="285750" lvl="0" indent="-285750" algn="l" rtl="0">
              <a:spcBef>
                <a:spcPts val="0"/>
              </a:spcBef>
              <a:spcAft>
                <a:spcPts val="1200"/>
              </a:spcAft>
              <a:buFont typeface="Arial" panose="020B0604020202020204" pitchFamily="34" charset="0"/>
              <a:buChar char="•"/>
            </a:pPr>
            <a:endParaRPr lang="es-PE" dirty="0"/>
          </a:p>
          <a:p>
            <a:pPr marL="285750" lvl="0" indent="-285750" algn="l" rtl="0">
              <a:spcBef>
                <a:spcPts val="0"/>
              </a:spcBef>
              <a:spcAft>
                <a:spcPts val="1200"/>
              </a:spcAft>
              <a:buFont typeface="Arial" panose="020B0604020202020204" pitchFamily="34" charset="0"/>
              <a:buChar char="•"/>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505B10D8-F215-EA35-E504-AE05EBF93826}"/>
              </a:ext>
            </a:extLst>
          </p:cNvPr>
          <p:cNvSpPr>
            <a:spLocks noGrp="1"/>
          </p:cNvSpPr>
          <p:nvPr>
            <p:ph type="title"/>
          </p:nvPr>
        </p:nvSpPr>
        <p:spPr>
          <a:xfrm>
            <a:off x="766829" y="2208508"/>
            <a:ext cx="8129198" cy="1251145"/>
          </a:xfrm>
        </p:spPr>
        <p:txBody>
          <a:bodyPr>
            <a:normAutofit fontScale="90000"/>
          </a:bodyPr>
          <a:lstStyle/>
          <a:p>
            <a:r>
              <a:rPr lang="es-PE" dirty="0"/>
              <a:t>Gina Guisella herrera palacios- coordinadora comercial –representante </a:t>
            </a:r>
            <a:r>
              <a:rPr lang="es-PE" dirty="0" err="1"/>
              <a:t>oea</a:t>
            </a:r>
            <a:br>
              <a:rPr lang="es-PE" dirty="0"/>
            </a:br>
            <a:r>
              <a:rPr lang="es-PE" dirty="0"/>
              <a:t> gracias</a:t>
            </a:r>
          </a:p>
        </p:txBody>
      </p:sp>
      <p:sp>
        <p:nvSpPr>
          <p:cNvPr id="13" name="Marcador de texto 12">
            <a:extLst>
              <a:ext uri="{FF2B5EF4-FFF2-40B4-BE49-F238E27FC236}">
                <a16:creationId xmlns:a16="http://schemas.microsoft.com/office/drawing/2014/main" id="{D5B878CC-2A55-530C-F130-B95F5DF9D971}"/>
              </a:ext>
            </a:extLst>
          </p:cNvPr>
          <p:cNvSpPr>
            <a:spLocks noGrp="1"/>
          </p:cNvSpPr>
          <p:nvPr>
            <p:ph type="body" sz="half" idx="2"/>
          </p:nvPr>
        </p:nvSpPr>
        <p:spPr>
          <a:xfrm>
            <a:off x="766829" y="3642534"/>
            <a:ext cx="7765322" cy="855483"/>
          </a:xfrm>
        </p:spPr>
        <p:txBody>
          <a:bodyPr/>
          <a:lstStyle/>
          <a:p>
            <a:r>
              <a:rPr lang="es-PE" dirty="0">
                <a:hlinkClick r:id="rId2"/>
              </a:rPr>
              <a:t>gina.herrera@agaduanasperu.com</a:t>
            </a:r>
            <a:endParaRPr lang="es-PE" dirty="0"/>
          </a:p>
          <a:p>
            <a:r>
              <a:rPr lang="es-PE" dirty="0">
                <a:hlinkClick r:id="rId3"/>
              </a:rPr>
              <a:t>ventas@agaduanasperu.com</a:t>
            </a:r>
            <a:endParaRPr lang="es-PE" dirty="0"/>
          </a:p>
          <a:p>
            <a:endParaRPr lang="es-PE" dirty="0"/>
          </a:p>
        </p:txBody>
      </p:sp>
      <p:pic>
        <p:nvPicPr>
          <p:cNvPr id="15" name="Imagen 14">
            <a:extLst>
              <a:ext uri="{FF2B5EF4-FFF2-40B4-BE49-F238E27FC236}">
                <a16:creationId xmlns:a16="http://schemas.microsoft.com/office/drawing/2014/main" id="{1900D996-4288-5899-8C22-587BED99324F}"/>
              </a:ext>
            </a:extLst>
          </p:cNvPr>
          <p:cNvPicPr>
            <a:picLocks noChangeAspect="1"/>
          </p:cNvPicPr>
          <p:nvPr/>
        </p:nvPicPr>
        <p:blipFill>
          <a:blip r:embed="rId4"/>
          <a:stretch>
            <a:fillRect/>
          </a:stretch>
        </p:blipFill>
        <p:spPr>
          <a:xfrm>
            <a:off x="3123374" y="4337968"/>
            <a:ext cx="3215919" cy="685859"/>
          </a:xfrm>
          <a:prstGeom prst="rect">
            <a:avLst/>
          </a:prstGeom>
        </p:spPr>
      </p:pic>
      <p:pic>
        <p:nvPicPr>
          <p:cNvPr id="16" name="Imagen 15" descr="AG aduanas">
            <a:extLst>
              <a:ext uri="{FF2B5EF4-FFF2-40B4-BE49-F238E27FC236}">
                <a16:creationId xmlns:a16="http://schemas.microsoft.com/office/drawing/2014/main" id="{AEAF97A4-282A-7351-C6A5-E27261183AFB}"/>
              </a:ext>
            </a:extLst>
          </p:cNvPr>
          <p:cNvPicPr/>
          <p:nvPr/>
        </p:nvPicPr>
        <p:blipFill>
          <a:blip r:embed="rId5" cstate="print">
            <a:extLst>
              <a:ext uri="{28A0092B-C50C-407E-A947-70E740481C1C}">
                <a14:useLocalDpi xmlns:a14="http://schemas.microsoft.com/office/drawing/2010/main" val="0"/>
              </a:ext>
            </a:extLst>
          </a:blip>
          <a:srcRect l="10924" t="14641" r="24124" b="31250"/>
          <a:stretch>
            <a:fillRect/>
          </a:stretch>
        </p:blipFill>
        <p:spPr bwMode="auto">
          <a:xfrm>
            <a:off x="2641610" y="232772"/>
            <a:ext cx="3852794" cy="1786622"/>
          </a:xfrm>
          <a:prstGeom prst="rect">
            <a:avLst/>
          </a:prstGeom>
          <a:noFill/>
          <a:ln>
            <a:noFill/>
          </a:ln>
        </p:spPr>
      </p:pic>
    </p:spTree>
    <p:extLst>
      <p:ext uri="{BB962C8B-B14F-4D97-AF65-F5344CB8AC3E}">
        <p14:creationId xmlns:p14="http://schemas.microsoft.com/office/powerpoint/2010/main" val="213983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3"/>
        <p:cNvGrpSpPr/>
        <p:nvPr/>
      </p:nvGrpSpPr>
      <p:grpSpPr>
        <a:xfrm>
          <a:off x="0" y="0"/>
          <a:ext cx="0" cy="0"/>
          <a:chOff x="0" y="0"/>
          <a:chExt cx="0" cy="0"/>
        </a:xfrm>
      </p:grpSpPr>
      <p:sp>
        <p:nvSpPr>
          <p:cNvPr id="2125" name="Google Shape;2125;p3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PE" sz="3200" dirty="0"/>
              <a:t>Contenido</a:t>
            </a:r>
            <a:endParaRPr sz="3200" dirty="0"/>
          </a:p>
        </p:txBody>
      </p:sp>
      <p:sp>
        <p:nvSpPr>
          <p:cNvPr id="2126" name="Google Shape;2126;p35"/>
          <p:cNvSpPr txBox="1">
            <a:spLocks noGrp="1"/>
          </p:cNvSpPr>
          <p:nvPr>
            <p:ph type="body" idx="1"/>
          </p:nvPr>
        </p:nvSpPr>
        <p:spPr>
          <a:xfrm>
            <a:off x="540100" y="1296225"/>
            <a:ext cx="6573622" cy="3327170"/>
          </a:xfrm>
          <a:prstGeom prst="rect">
            <a:avLst/>
          </a:prstGeom>
        </p:spPr>
        <p:txBody>
          <a:bodyPr spcFirstLastPara="1" wrap="square" lIns="91425" tIns="91425" rIns="91425" bIns="91425" anchor="ctr" anchorCtr="0">
            <a:noAutofit/>
          </a:bodyPr>
          <a:lstStyle/>
          <a:p>
            <a:pPr marL="139700" lvl="0" indent="0" algn="l" rtl="0">
              <a:spcBef>
                <a:spcPts val="1600"/>
              </a:spcBef>
              <a:spcAft>
                <a:spcPts val="0"/>
              </a:spcAft>
              <a:buSzPts val="1400"/>
              <a:buNone/>
            </a:pPr>
            <a:endParaRPr dirty="0"/>
          </a:p>
          <a:p>
            <a:pPr marL="457200" lvl="0" indent="-317500" algn="l" rtl="0">
              <a:spcBef>
                <a:spcPts val="0"/>
              </a:spcBef>
              <a:spcAft>
                <a:spcPts val="0"/>
              </a:spcAft>
              <a:buSzPts val="1400"/>
              <a:buChar char="●"/>
            </a:pPr>
            <a:endParaRPr lang="en" dirty="0">
              <a:solidFill>
                <a:srgbClr val="0070C0"/>
              </a:solidFill>
            </a:endParaRPr>
          </a:p>
          <a:p>
            <a:pPr indent="-317500">
              <a:buSzPts val="1400"/>
            </a:pPr>
            <a:r>
              <a:rPr lang="es-PE" dirty="0">
                <a:solidFill>
                  <a:srgbClr val="0070C0"/>
                </a:solidFill>
              </a:rPr>
              <a:t>Un comparativo de ser OEA  no tener OEA (costos, demoras, riesgos) desde el punto de vista Agencia de Aduana</a:t>
            </a:r>
          </a:p>
          <a:p>
            <a:pPr indent="-317500">
              <a:buSzPts val="1400"/>
            </a:pPr>
            <a:r>
              <a:rPr lang="es-PE" dirty="0">
                <a:solidFill>
                  <a:srgbClr val="0070C0"/>
                </a:solidFill>
              </a:rPr>
              <a:t>SGCS BASC y sus implicancias en el comercio internacional.</a:t>
            </a:r>
            <a:endParaRPr dirty="0">
              <a:solidFill>
                <a:srgbClr val="0070C0"/>
              </a:solidFill>
            </a:endParaRPr>
          </a:p>
        </p:txBody>
      </p:sp>
      <p:grpSp>
        <p:nvGrpSpPr>
          <p:cNvPr id="2129" name="Google Shape;2129;p35"/>
          <p:cNvGrpSpPr/>
          <p:nvPr/>
        </p:nvGrpSpPr>
        <p:grpSpPr>
          <a:xfrm>
            <a:off x="7829285" y="4060709"/>
            <a:ext cx="773165" cy="368675"/>
            <a:chOff x="7740700" y="4100311"/>
            <a:chExt cx="786936" cy="604089"/>
          </a:xfrm>
        </p:grpSpPr>
        <p:grpSp>
          <p:nvGrpSpPr>
            <p:cNvPr id="2130" name="Google Shape;2130;p35"/>
            <p:cNvGrpSpPr/>
            <p:nvPr/>
          </p:nvGrpSpPr>
          <p:grpSpPr>
            <a:xfrm>
              <a:off x="7740700" y="4149700"/>
              <a:ext cx="737550" cy="554700"/>
              <a:chOff x="7740700" y="4149700"/>
              <a:chExt cx="737550" cy="554700"/>
            </a:xfrm>
          </p:grpSpPr>
          <p:sp>
            <p:nvSpPr>
              <p:cNvPr id="2131" name="Google Shape;2131;p35"/>
              <p:cNvSpPr/>
              <p:nvPr/>
            </p:nvSpPr>
            <p:spPr>
              <a:xfrm rot="5400000">
                <a:off x="7905550" y="4131700"/>
                <a:ext cx="554700" cy="590700"/>
              </a:xfrm>
              <a:prstGeom prst="up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740700" y="4286500"/>
                <a:ext cx="86400" cy="2811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3" name="Google Shape;2133;p35"/>
            <p:cNvSpPr/>
            <p:nvPr/>
          </p:nvSpPr>
          <p:spPr>
            <a:xfrm rot="5400000">
              <a:off x="7954936" y="4082311"/>
              <a:ext cx="554700" cy="590700"/>
            </a:xfrm>
            <a:prstGeom prst="upArrow">
              <a:avLst>
                <a:gd name="adj1" fmla="val 50000"/>
                <a:gd name="adj2" fmla="val 500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4" name="Google Shape;2134;p35"/>
          <p:cNvGrpSpPr/>
          <p:nvPr/>
        </p:nvGrpSpPr>
        <p:grpSpPr>
          <a:xfrm rot="5400000">
            <a:off x="5376429" y="696471"/>
            <a:ext cx="1481585" cy="776121"/>
            <a:chOff x="7055900" y="279450"/>
            <a:chExt cx="1820576" cy="953700"/>
          </a:xfrm>
        </p:grpSpPr>
        <p:sp>
          <p:nvSpPr>
            <p:cNvPr id="2135" name="Google Shape;2135;p35"/>
            <p:cNvSpPr/>
            <p:nvPr/>
          </p:nvSpPr>
          <p:spPr>
            <a:xfrm>
              <a:off x="7055900"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272619"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7489338"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7706057"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7922776"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0" name="Google Shape;2140;p35"/>
          <p:cNvSpPr/>
          <p:nvPr/>
        </p:nvSpPr>
        <p:spPr>
          <a:xfrm flipH="1">
            <a:off x="8387500" y="90253"/>
            <a:ext cx="429900" cy="4182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flipH="1">
            <a:off x="7839150" y="522701"/>
            <a:ext cx="379200" cy="3687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flipH="1">
            <a:off x="7318714" y="952125"/>
            <a:ext cx="267000" cy="259500"/>
          </a:xfrm>
          <a:prstGeom prst="star4">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OPERADOR ECONÓMICO AUTORIZADO">
            <a:extLst>
              <a:ext uri="{FF2B5EF4-FFF2-40B4-BE49-F238E27FC236}">
                <a16:creationId xmlns:a16="http://schemas.microsoft.com/office/drawing/2014/main" id="{286DE583-4A80-F700-404A-7AFBA9430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695" y="744258"/>
            <a:ext cx="2342110" cy="112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6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2694" name="Google Shape;2694;p5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HISTORIA</a:t>
            </a:r>
            <a:endParaRPr dirty="0"/>
          </a:p>
        </p:txBody>
      </p:sp>
      <p:sp>
        <p:nvSpPr>
          <p:cNvPr id="2696" name="Google Shape;2696;p50"/>
          <p:cNvSpPr txBox="1">
            <a:spLocks noGrp="1"/>
          </p:cNvSpPr>
          <p:nvPr>
            <p:ph type="subTitle" idx="1"/>
          </p:nvPr>
        </p:nvSpPr>
        <p:spPr>
          <a:xfrm>
            <a:off x="915357" y="1346355"/>
            <a:ext cx="7456286" cy="1225396"/>
          </a:xfrm>
          <a:prstGeom prst="rect">
            <a:avLst/>
          </a:prstGeom>
        </p:spPr>
        <p:txBody>
          <a:bodyPr spcFirstLastPara="1" wrap="square" lIns="91425" tIns="91425" rIns="91425" bIns="91425" anchor="t" anchorCtr="0">
            <a:noAutofit/>
          </a:bodyPr>
          <a:lstStyle/>
          <a:p>
            <a:pPr algn="just"/>
            <a:r>
              <a:rPr lang="es-PE" b="0" i="0" dirty="0">
                <a:solidFill>
                  <a:srgbClr val="666666"/>
                </a:solidFill>
                <a:effectLst/>
                <a:latin typeface="Myriad Pro"/>
              </a:rPr>
              <a:t>  </a:t>
            </a:r>
            <a:r>
              <a:rPr lang="es-PE" sz="1800" b="0" i="0" dirty="0">
                <a:effectLst/>
                <a:latin typeface="+mn-lt"/>
              </a:rPr>
              <a:t>La figura del OEA surgió como respuesta a las iniciativas del Marco Normativo SAFE de la Organización Mundial de Aduanas (OMA), del Programa de Seguridad en Materia Aduanera de la Comisión Europea y del Acuerdo Comercio-Aduanas Contra el Terrorismo (C-TPAT por sus siglas en inglés) de la aduana de Estados Unidos.</a:t>
            </a:r>
            <a:br>
              <a:rPr lang="es-PE" sz="1800" b="0" i="0" dirty="0">
                <a:effectLst/>
                <a:latin typeface="+mn-lt"/>
              </a:rPr>
            </a:br>
            <a:br>
              <a:rPr lang="es-PE" sz="1800" b="0" i="0" dirty="0">
                <a:effectLst/>
                <a:latin typeface="+mn-lt"/>
              </a:rPr>
            </a:br>
            <a:r>
              <a:rPr lang="es-PE" sz="1800" b="0" i="0" dirty="0">
                <a:effectLst/>
                <a:latin typeface="+mn-lt"/>
              </a:rPr>
              <a:t>El OEA nace de la reunión de la asamblea general de Organización Mundial de las Aduanas del año 2005, mediante el marco normativo SAFE, un documento mediante el cual se adoptaron medidas para asegurar y facilitar el comercio.</a:t>
            </a:r>
          </a:p>
          <a:p>
            <a:pPr marL="285750" lvl="0" indent="-285750" algn="l" rtl="0">
              <a:spcBef>
                <a:spcPts val="0"/>
              </a:spcBef>
              <a:spcAft>
                <a:spcPts val="1200"/>
              </a:spcAft>
              <a:buFont typeface="Arial" panose="020B0604020202020204" pitchFamily="34" charset="0"/>
              <a:buChar char="•"/>
            </a:pPr>
            <a:endParaRPr dirty="0"/>
          </a:p>
        </p:txBody>
      </p:sp>
      <p:pic>
        <p:nvPicPr>
          <p:cNvPr id="5" name="Picture 2" descr="OPERADOR ECONÓMICO AUTORIZADO">
            <a:extLst>
              <a:ext uri="{FF2B5EF4-FFF2-40B4-BE49-F238E27FC236}">
                <a16:creationId xmlns:a16="http://schemas.microsoft.com/office/drawing/2014/main" id="{1F758F2A-3047-D048-44B6-82AD0E641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42110" cy="89599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AG aduanas">
            <a:extLst>
              <a:ext uri="{FF2B5EF4-FFF2-40B4-BE49-F238E27FC236}">
                <a16:creationId xmlns:a16="http://schemas.microsoft.com/office/drawing/2014/main" id="{4FDFD17A-E707-BCB3-C32A-229839A4322B}"/>
              </a:ext>
            </a:extLst>
          </p:cNvPr>
          <p:cNvPicPr/>
          <p:nvPr/>
        </p:nvPicPr>
        <p:blipFill>
          <a:blip r:embed="rId4" cstate="print">
            <a:extLst>
              <a:ext uri="{28A0092B-C50C-407E-A947-70E740481C1C}">
                <a14:useLocalDpi xmlns:a14="http://schemas.microsoft.com/office/drawing/2010/main" val="0"/>
              </a:ext>
            </a:extLst>
          </a:blip>
          <a:srcRect l="10924" t="14641" r="24124" b="31250"/>
          <a:stretch>
            <a:fillRect/>
          </a:stretch>
        </p:blipFill>
        <p:spPr bwMode="auto">
          <a:xfrm>
            <a:off x="6635261" y="0"/>
            <a:ext cx="2504439" cy="855569"/>
          </a:xfrm>
          <a:prstGeom prst="rect">
            <a:avLst/>
          </a:prstGeom>
          <a:noFill/>
          <a:ln>
            <a:noFill/>
          </a:ln>
        </p:spPr>
      </p:pic>
    </p:spTree>
    <p:extLst>
      <p:ext uri="{BB962C8B-B14F-4D97-AF65-F5344CB8AC3E}">
        <p14:creationId xmlns:p14="http://schemas.microsoft.com/office/powerpoint/2010/main" val="28620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F4DA7-1BA4-DEC7-7A1B-E0AA99B35933}"/>
              </a:ext>
            </a:extLst>
          </p:cNvPr>
          <p:cNvSpPr>
            <a:spLocks noGrp="1"/>
          </p:cNvSpPr>
          <p:nvPr>
            <p:ph type="title"/>
          </p:nvPr>
        </p:nvSpPr>
        <p:spPr/>
        <p:txBody>
          <a:bodyPr/>
          <a:lstStyle/>
          <a:p>
            <a:r>
              <a:rPr lang="es-PE" dirty="0"/>
              <a:t>El acuerdo de facilitación del comercio </a:t>
            </a:r>
          </a:p>
        </p:txBody>
      </p:sp>
      <p:sp>
        <p:nvSpPr>
          <p:cNvPr id="3" name="Marcador de contenido 2">
            <a:extLst>
              <a:ext uri="{FF2B5EF4-FFF2-40B4-BE49-F238E27FC236}">
                <a16:creationId xmlns:a16="http://schemas.microsoft.com/office/drawing/2014/main" id="{64A5FCB5-34E7-49FB-31BD-A505B2C94C93}"/>
              </a:ext>
            </a:extLst>
          </p:cNvPr>
          <p:cNvSpPr>
            <a:spLocks noGrp="1"/>
          </p:cNvSpPr>
          <p:nvPr>
            <p:ph idx="1"/>
          </p:nvPr>
        </p:nvSpPr>
        <p:spPr>
          <a:xfrm>
            <a:off x="689339" y="1579798"/>
            <a:ext cx="7765322" cy="2771352"/>
          </a:xfrm>
        </p:spPr>
        <p:txBody>
          <a:bodyPr>
            <a:normAutofit/>
          </a:bodyPr>
          <a:lstStyle/>
          <a:p>
            <a:r>
              <a:rPr lang="es-PE" b="0" i="0" dirty="0">
                <a:effectLst/>
              </a:rPr>
              <a:t>Entró en vigor el 22 de febrero de 2017.</a:t>
            </a:r>
          </a:p>
          <a:p>
            <a:r>
              <a:rPr lang="es-PE" dirty="0">
                <a:effectLst/>
              </a:rPr>
              <a:t>C</a:t>
            </a:r>
            <a:r>
              <a:rPr lang="es-PE" b="0" i="0" dirty="0">
                <a:effectLst/>
              </a:rPr>
              <a:t>ontiene las siguientes disposiciones para agilizar : el movimiento, el levante y el despacho de las mercancías, incluidas las mercancías en tránsito-</a:t>
            </a:r>
          </a:p>
          <a:p>
            <a:r>
              <a:rPr lang="es-PE" dirty="0">
                <a:effectLst/>
              </a:rPr>
              <a:t>Se</a:t>
            </a:r>
            <a:r>
              <a:rPr lang="es-PE" b="0" i="0" dirty="0">
                <a:effectLst/>
              </a:rPr>
              <a:t> establecen medidas para una cooperación efectiva entre autoridades aduaneras y otras autoridades competentes en las cuestiones relativas a la facilitación del comercio y el cumplimiento de los procedimientos aduaneros.</a:t>
            </a:r>
          </a:p>
          <a:p>
            <a:r>
              <a:rPr lang="es-PE" b="0" i="0" dirty="0">
                <a:effectLst/>
              </a:rPr>
              <a:t>Promueve la asistencia técnica y creación de capacidad en esta esfera. </a:t>
            </a:r>
          </a:p>
          <a:p>
            <a:pPr marL="0" indent="0">
              <a:buNone/>
            </a:pPr>
            <a:r>
              <a:rPr lang="es-PE" u="sng" dirty="0">
                <a:hlinkClick r:id="rId2">
                  <a:extLst>
                    <a:ext uri="{A12FA001-AC4F-418D-AE19-62706E023703}">
                      <ahyp:hlinkClr xmlns:ahyp="http://schemas.microsoft.com/office/drawing/2018/hyperlinkcolor" val="tx"/>
                    </a:ext>
                  </a:extLst>
                </a:hlinkClick>
              </a:rPr>
              <a:t>Mayor información: https://www.wto.org/spanish/tratop_s/tradfa_s/tradfa_s.htm#II</a:t>
            </a:r>
            <a:endParaRPr lang="es-PE" u="sng" dirty="0"/>
          </a:p>
          <a:p>
            <a:endParaRPr lang="es-PE" dirty="0"/>
          </a:p>
        </p:txBody>
      </p:sp>
    </p:spTree>
    <p:extLst>
      <p:ext uri="{BB962C8B-B14F-4D97-AF65-F5344CB8AC3E}">
        <p14:creationId xmlns:p14="http://schemas.microsoft.com/office/powerpoint/2010/main" val="154265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16BFA04-3106-0589-4DAD-631067C56C0D}"/>
              </a:ext>
            </a:extLst>
          </p:cNvPr>
          <p:cNvSpPr>
            <a:spLocks noGrp="1"/>
          </p:cNvSpPr>
          <p:nvPr>
            <p:ph type="title" idx="4294967295"/>
          </p:nvPr>
        </p:nvSpPr>
        <p:spPr>
          <a:xfrm>
            <a:off x="297152" y="229003"/>
            <a:ext cx="7764463" cy="995363"/>
          </a:xfrm>
        </p:spPr>
        <p:txBody>
          <a:bodyPr>
            <a:noAutofit/>
          </a:bodyPr>
          <a:lstStyle/>
          <a:p>
            <a:r>
              <a:rPr lang="es-PE" sz="2400" dirty="0"/>
              <a:t>Facilitación del comercio: </a:t>
            </a:r>
            <a:br>
              <a:rPr lang="es-PE" sz="2400" dirty="0"/>
            </a:br>
            <a:r>
              <a:rPr lang="es-PE" sz="2400" dirty="0"/>
              <a:t>menos papeleo en las fronteras</a:t>
            </a:r>
          </a:p>
        </p:txBody>
      </p:sp>
      <p:graphicFrame>
        <p:nvGraphicFramePr>
          <p:cNvPr id="6" name="Diagrama 5">
            <a:extLst>
              <a:ext uri="{FF2B5EF4-FFF2-40B4-BE49-F238E27FC236}">
                <a16:creationId xmlns:a16="http://schemas.microsoft.com/office/drawing/2014/main" id="{BDCBE8C4-A932-135B-1FB3-2249C400411C}"/>
              </a:ext>
            </a:extLst>
          </p:cNvPr>
          <p:cNvGraphicFramePr/>
          <p:nvPr>
            <p:extLst>
              <p:ext uri="{D42A27DB-BD31-4B8C-83A1-F6EECF244321}">
                <p14:modId xmlns:p14="http://schemas.microsoft.com/office/powerpoint/2010/main" val="1931769572"/>
              </p:ext>
            </p:extLst>
          </p:nvPr>
        </p:nvGraphicFramePr>
        <p:xfrm>
          <a:off x="821598" y="1224366"/>
          <a:ext cx="802525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acer clic aquí para regresar a la portada">
            <a:extLst>
              <a:ext uri="{FF2B5EF4-FFF2-40B4-BE49-F238E27FC236}">
                <a16:creationId xmlns:a16="http://schemas.microsoft.com/office/drawing/2014/main" id="{9F375AE2-4361-821A-B1BA-3100AF43F9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4331" y="0"/>
            <a:ext cx="1429669" cy="705174"/>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EC46DE5D-4C3A-5FFC-44E8-B63C9D4AAE80}"/>
              </a:ext>
            </a:extLst>
          </p:cNvPr>
          <p:cNvSpPr txBox="1"/>
          <p:nvPr/>
        </p:nvSpPr>
        <p:spPr>
          <a:xfrm>
            <a:off x="626432" y="4435253"/>
            <a:ext cx="6634523" cy="523220"/>
          </a:xfrm>
          <a:prstGeom prst="rect">
            <a:avLst/>
          </a:prstGeom>
          <a:noFill/>
        </p:spPr>
        <p:txBody>
          <a:bodyPr wrap="square" rtlCol="0">
            <a:spAutoFit/>
          </a:bodyPr>
          <a:lstStyle/>
          <a:p>
            <a:r>
              <a:rPr lang="es-PE" sz="1400" dirty="0"/>
              <a:t>Mayor información https://www.wto.org/spanish/res_s/publications_s/wtr15_s.htm</a:t>
            </a:r>
          </a:p>
        </p:txBody>
      </p:sp>
    </p:spTree>
    <p:extLst>
      <p:ext uri="{BB962C8B-B14F-4D97-AF65-F5344CB8AC3E}">
        <p14:creationId xmlns:p14="http://schemas.microsoft.com/office/powerpoint/2010/main" val="210369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4"/>
        <p:cNvGrpSpPr/>
        <p:nvPr/>
      </p:nvGrpSpPr>
      <p:grpSpPr>
        <a:xfrm>
          <a:off x="0" y="0"/>
          <a:ext cx="0" cy="0"/>
          <a:chOff x="0" y="0"/>
          <a:chExt cx="0" cy="0"/>
        </a:xfrm>
      </p:grpSpPr>
      <p:sp>
        <p:nvSpPr>
          <p:cNvPr id="2217" name="Google Shape;2217;p38"/>
          <p:cNvSpPr/>
          <p:nvPr/>
        </p:nvSpPr>
        <p:spPr>
          <a:xfrm flipH="1">
            <a:off x="1526099" y="926845"/>
            <a:ext cx="336300" cy="327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38"/>
          <p:cNvGrpSpPr/>
          <p:nvPr/>
        </p:nvGrpSpPr>
        <p:grpSpPr>
          <a:xfrm rot="10800000">
            <a:off x="1124208" y="3890592"/>
            <a:ext cx="1728455" cy="905443"/>
            <a:chOff x="7055900" y="279450"/>
            <a:chExt cx="1820576" cy="953700"/>
          </a:xfrm>
        </p:grpSpPr>
        <p:sp>
          <p:nvSpPr>
            <p:cNvPr id="2219" name="Google Shape;2219;p38"/>
            <p:cNvSpPr/>
            <p:nvPr/>
          </p:nvSpPr>
          <p:spPr>
            <a:xfrm>
              <a:off x="7055900"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7272619"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7489338"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7706057"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7922776"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4" name="Google Shape;2224;p38"/>
          <p:cNvSpPr/>
          <p:nvPr/>
        </p:nvSpPr>
        <p:spPr>
          <a:xfrm flipH="1">
            <a:off x="989350" y="586499"/>
            <a:ext cx="245400" cy="2385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flipH="1">
            <a:off x="3868125" y="4302574"/>
            <a:ext cx="245400" cy="2385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48;p41">
            <a:extLst>
              <a:ext uri="{FF2B5EF4-FFF2-40B4-BE49-F238E27FC236}">
                <a16:creationId xmlns:a16="http://schemas.microsoft.com/office/drawing/2014/main" id="{5AF6E709-F72D-CA82-A738-B6CBDB20A876}"/>
              </a:ext>
            </a:extLst>
          </p:cNvPr>
          <p:cNvSpPr txBox="1">
            <a:spLocks noGrp="1"/>
          </p:cNvSpPr>
          <p:nvPr>
            <p:ph type="title"/>
          </p:nvPr>
        </p:nvSpPr>
        <p:spPr>
          <a:xfrm>
            <a:off x="539496" y="339325"/>
            <a:ext cx="8064900" cy="7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¿Qué es?</a:t>
            </a:r>
            <a:endParaRPr dirty="0"/>
          </a:p>
        </p:txBody>
      </p:sp>
      <p:sp>
        <p:nvSpPr>
          <p:cNvPr id="5" name="Subtítulo 4">
            <a:extLst>
              <a:ext uri="{FF2B5EF4-FFF2-40B4-BE49-F238E27FC236}">
                <a16:creationId xmlns:a16="http://schemas.microsoft.com/office/drawing/2014/main" id="{B85239E6-C2FE-B01A-DAF5-DABF4002BB16}"/>
              </a:ext>
            </a:extLst>
          </p:cNvPr>
          <p:cNvSpPr>
            <a:spLocks noGrp="1"/>
          </p:cNvSpPr>
          <p:nvPr>
            <p:ph type="subTitle" idx="1"/>
          </p:nvPr>
        </p:nvSpPr>
        <p:spPr>
          <a:xfrm>
            <a:off x="2194188" y="1719950"/>
            <a:ext cx="4947600" cy="2087334"/>
          </a:xfrm>
        </p:spPr>
        <p:txBody>
          <a:bodyPr/>
          <a:lstStyle/>
          <a:p>
            <a:r>
              <a:rPr lang="es-PE" dirty="0"/>
              <a:t>Operador de comercio exterior certificado por la SUNAT que cumplen los requisitos de nivel de seguridad, registros contables y solvencia financiera. </a:t>
            </a:r>
          </a:p>
          <a:p>
            <a:r>
              <a:rPr lang="es-PE" dirty="0"/>
              <a:t>Se encuentra dentro del marco SAFE de la OMA.</a:t>
            </a:r>
          </a:p>
          <a:p>
            <a:endParaRPr lang="es-PE" dirty="0"/>
          </a:p>
        </p:txBody>
      </p:sp>
      <p:pic>
        <p:nvPicPr>
          <p:cNvPr id="7" name="Picture 2" descr="OPERADOR ECONÓMICO AUTORIZADO">
            <a:extLst>
              <a:ext uri="{FF2B5EF4-FFF2-40B4-BE49-F238E27FC236}">
                <a16:creationId xmlns:a16="http://schemas.microsoft.com/office/drawing/2014/main" id="{85C227CE-9D5B-BD61-53EC-F3D3267E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890" y="50084"/>
            <a:ext cx="2342110" cy="112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11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4"/>
        <p:cNvGrpSpPr/>
        <p:nvPr/>
      </p:nvGrpSpPr>
      <p:grpSpPr>
        <a:xfrm>
          <a:off x="0" y="0"/>
          <a:ext cx="0" cy="0"/>
          <a:chOff x="0" y="0"/>
          <a:chExt cx="0" cy="0"/>
        </a:xfrm>
      </p:grpSpPr>
      <p:sp>
        <p:nvSpPr>
          <p:cNvPr id="2217" name="Google Shape;2217;p38"/>
          <p:cNvSpPr/>
          <p:nvPr/>
        </p:nvSpPr>
        <p:spPr>
          <a:xfrm flipH="1">
            <a:off x="1526099" y="926845"/>
            <a:ext cx="336300" cy="327000"/>
          </a:xfrm>
          <a:prstGeom prst="star4">
            <a:avLst>
              <a:gd name="adj" fmla="val 125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8" name="Google Shape;2218;p38"/>
          <p:cNvGrpSpPr/>
          <p:nvPr/>
        </p:nvGrpSpPr>
        <p:grpSpPr>
          <a:xfrm rot="10800000">
            <a:off x="1124208" y="3890592"/>
            <a:ext cx="1728455" cy="905443"/>
            <a:chOff x="7055900" y="279450"/>
            <a:chExt cx="1820576" cy="953700"/>
          </a:xfrm>
        </p:grpSpPr>
        <p:sp>
          <p:nvSpPr>
            <p:cNvPr id="2219" name="Google Shape;2219;p38"/>
            <p:cNvSpPr/>
            <p:nvPr/>
          </p:nvSpPr>
          <p:spPr>
            <a:xfrm>
              <a:off x="7055900"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8"/>
            <p:cNvSpPr/>
            <p:nvPr/>
          </p:nvSpPr>
          <p:spPr>
            <a:xfrm>
              <a:off x="7272619"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8"/>
            <p:cNvSpPr/>
            <p:nvPr/>
          </p:nvSpPr>
          <p:spPr>
            <a:xfrm>
              <a:off x="7489338"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7706057"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7922776" y="279450"/>
              <a:ext cx="953700" cy="9537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4" name="Google Shape;2224;p38"/>
          <p:cNvSpPr/>
          <p:nvPr/>
        </p:nvSpPr>
        <p:spPr>
          <a:xfrm flipH="1">
            <a:off x="989350" y="586499"/>
            <a:ext cx="245400" cy="238500"/>
          </a:xfrm>
          <a:prstGeom prst="star4">
            <a:avLst>
              <a:gd name="adj" fmla="val 125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8"/>
          <p:cNvSpPr/>
          <p:nvPr/>
        </p:nvSpPr>
        <p:spPr>
          <a:xfrm flipH="1">
            <a:off x="3868125" y="4302574"/>
            <a:ext cx="245400" cy="238500"/>
          </a:xfrm>
          <a:prstGeom prst="star4">
            <a:avLst>
              <a:gd name="adj" fmla="val 125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48;p41">
            <a:extLst>
              <a:ext uri="{FF2B5EF4-FFF2-40B4-BE49-F238E27FC236}">
                <a16:creationId xmlns:a16="http://schemas.microsoft.com/office/drawing/2014/main" id="{5AF6E709-F72D-CA82-A738-B6CBDB20A876}"/>
              </a:ext>
            </a:extLst>
          </p:cNvPr>
          <p:cNvSpPr txBox="1">
            <a:spLocks noGrp="1"/>
          </p:cNvSpPr>
          <p:nvPr>
            <p:ph type="title"/>
          </p:nvPr>
        </p:nvSpPr>
        <p:spPr>
          <a:xfrm>
            <a:off x="539496" y="339325"/>
            <a:ext cx="8064900" cy="7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PE" dirty="0"/>
              <a:t>Base legal</a:t>
            </a:r>
            <a:endParaRPr dirty="0"/>
          </a:p>
        </p:txBody>
      </p:sp>
      <p:sp>
        <p:nvSpPr>
          <p:cNvPr id="5" name="Subtítulo 4">
            <a:extLst>
              <a:ext uri="{FF2B5EF4-FFF2-40B4-BE49-F238E27FC236}">
                <a16:creationId xmlns:a16="http://schemas.microsoft.com/office/drawing/2014/main" id="{B85239E6-C2FE-B01A-DAF5-DABF4002BB16}"/>
              </a:ext>
            </a:extLst>
          </p:cNvPr>
          <p:cNvSpPr>
            <a:spLocks noGrp="1"/>
          </p:cNvSpPr>
          <p:nvPr>
            <p:ph type="subTitle" idx="1"/>
          </p:nvPr>
        </p:nvSpPr>
        <p:spPr>
          <a:xfrm>
            <a:off x="2194187" y="1528082"/>
            <a:ext cx="6012165" cy="2774491"/>
          </a:xfrm>
        </p:spPr>
        <p:txBody>
          <a:bodyPr/>
          <a:lstStyle/>
          <a:p>
            <a:pPr marL="285750" indent="-285750" algn="l">
              <a:buFont typeface="Arial" panose="020B0604020202020204" pitchFamily="34" charset="0"/>
              <a:buChar char="•"/>
            </a:pPr>
            <a:r>
              <a:rPr lang="es-PE" dirty="0"/>
              <a:t>Ley General de Aduanas, Decreto </a:t>
            </a:r>
            <a:r>
              <a:rPr lang="es-PE" dirty="0" err="1"/>
              <a:t>Leg</a:t>
            </a:r>
            <a:r>
              <a:rPr lang="es-PE" dirty="0"/>
              <a:t>. N°1053</a:t>
            </a:r>
          </a:p>
          <a:p>
            <a:pPr marL="285750" indent="-285750" algn="l">
              <a:buFont typeface="Arial" panose="020B0604020202020204" pitchFamily="34" charset="0"/>
              <a:buChar char="•"/>
            </a:pPr>
            <a:r>
              <a:rPr lang="es-ES" dirty="0">
                <a:effectLst/>
                <a:ea typeface="Times New Roman" panose="02020603050405020304" pitchFamily="18" charset="0"/>
              </a:rPr>
              <a:t>Norma Reglamento de Certificación del Operador Económico Autorizado, aprobado por Decreto Supremo </a:t>
            </a:r>
            <a:r>
              <a:rPr lang="es-ES" dirty="0" err="1">
                <a:effectLst/>
                <a:ea typeface="Times New Roman" panose="02020603050405020304" pitchFamily="18" charset="0"/>
              </a:rPr>
              <a:t>Nº</a:t>
            </a:r>
            <a:r>
              <a:rPr lang="es-ES" dirty="0">
                <a:effectLst/>
                <a:ea typeface="Times New Roman" panose="02020603050405020304" pitchFamily="18" charset="0"/>
              </a:rPr>
              <a:t> 184-2016-EF, publicado el 5.7.2016. </a:t>
            </a:r>
          </a:p>
          <a:p>
            <a:pPr marL="285750" indent="-285750" algn="l">
              <a:buFont typeface="Arial" panose="020B0604020202020204" pitchFamily="34" charset="0"/>
              <a:buChar char="•"/>
            </a:pPr>
            <a:r>
              <a:rPr lang="es-ES" dirty="0">
                <a:effectLst/>
                <a:ea typeface="Times New Roman" panose="02020603050405020304" pitchFamily="18" charset="0"/>
              </a:rPr>
              <a:t>Modifican el Procedimiento General “Certificación del Operador Económico Autorizado” DESPA.PG.29 (versión 3) Resolución </a:t>
            </a:r>
            <a:r>
              <a:rPr lang="es-ES" sz="1800" dirty="0">
                <a:effectLst/>
                <a:ea typeface="Times New Roman" panose="02020603050405020304" pitchFamily="18" charset="0"/>
              </a:rPr>
              <a:t>de Intendencia Nacional </a:t>
            </a:r>
            <a:r>
              <a:rPr lang="es-ES" sz="1800" dirty="0" err="1">
                <a:effectLst/>
                <a:ea typeface="Times New Roman" panose="02020603050405020304" pitchFamily="18" charset="0"/>
              </a:rPr>
              <a:t>N°</a:t>
            </a:r>
            <a:r>
              <a:rPr lang="es-ES" sz="1800" dirty="0">
                <a:effectLst/>
                <a:ea typeface="Times New Roman" panose="02020603050405020304" pitchFamily="18" charset="0"/>
              </a:rPr>
              <a:t> )aprobado con Resolución de Intendencia Nacional N°000061-2022/SUNAT.</a:t>
            </a:r>
            <a:endParaRPr lang="es-PE" sz="1800" dirty="0">
              <a:effectLst/>
              <a:ea typeface="Times New Roman" panose="02020603050405020304" pitchFamily="18" charset="0"/>
            </a:endParaRPr>
          </a:p>
          <a:p>
            <a:endParaRPr lang="es-PE" dirty="0"/>
          </a:p>
          <a:p>
            <a:endParaRPr lang="es-PE" dirty="0"/>
          </a:p>
        </p:txBody>
      </p:sp>
      <p:pic>
        <p:nvPicPr>
          <p:cNvPr id="7" name="Picture 2" descr="OPERADOR ECONÓMICO AUTORIZADO">
            <a:extLst>
              <a:ext uri="{FF2B5EF4-FFF2-40B4-BE49-F238E27FC236}">
                <a16:creationId xmlns:a16="http://schemas.microsoft.com/office/drawing/2014/main" id="{85C227CE-9D5B-BD61-53EC-F3D3267E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890" y="28561"/>
            <a:ext cx="2342110" cy="8123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EADC14F0-BF75-6F69-A08D-A1A865F72317}"/>
              </a:ext>
            </a:extLst>
          </p:cNvPr>
          <p:cNvSpPr>
            <a:spLocks noGrp="1"/>
          </p:cNvSpPr>
          <p:nvPr>
            <p:ph type="title"/>
          </p:nvPr>
        </p:nvSpPr>
        <p:spPr>
          <a:xfrm>
            <a:off x="1183624" y="431935"/>
            <a:ext cx="5208297" cy="894403"/>
          </a:xfrm>
        </p:spPr>
        <p:txBody>
          <a:bodyPr/>
          <a:lstStyle/>
          <a:p>
            <a:br>
              <a:rPr lang="es-PE" dirty="0"/>
            </a:br>
            <a:br>
              <a:rPr lang="es-PE" dirty="0"/>
            </a:br>
            <a:br>
              <a:rPr lang="es-PE" dirty="0"/>
            </a:br>
            <a:br>
              <a:rPr lang="es-PE" dirty="0"/>
            </a:br>
            <a:br>
              <a:rPr lang="es-PE" dirty="0"/>
            </a:br>
            <a:r>
              <a:rPr lang="es-PE" sz="3200" dirty="0"/>
              <a:t>¿Quiénes pueden ser </a:t>
            </a:r>
            <a:r>
              <a:rPr lang="es-PE" sz="3200" dirty="0" err="1"/>
              <a:t>oea</a:t>
            </a:r>
            <a:r>
              <a:rPr lang="es-PE" sz="3200" dirty="0"/>
              <a:t>?</a:t>
            </a:r>
          </a:p>
        </p:txBody>
      </p:sp>
      <p:sp>
        <p:nvSpPr>
          <p:cNvPr id="3" name="Subtítulo 2">
            <a:extLst>
              <a:ext uri="{FF2B5EF4-FFF2-40B4-BE49-F238E27FC236}">
                <a16:creationId xmlns:a16="http://schemas.microsoft.com/office/drawing/2014/main" id="{F49E136F-F24F-F684-5435-C92C2614D223}"/>
              </a:ext>
            </a:extLst>
          </p:cNvPr>
          <p:cNvSpPr>
            <a:spLocks noGrp="1"/>
          </p:cNvSpPr>
          <p:nvPr>
            <p:ph type="subTitle" idx="1"/>
          </p:nvPr>
        </p:nvSpPr>
        <p:spPr>
          <a:xfrm>
            <a:off x="698247" y="1586962"/>
            <a:ext cx="6184841" cy="2059620"/>
          </a:xfrm>
        </p:spPr>
        <p:txBody>
          <a:bodyPr/>
          <a:lstStyle/>
          <a:p>
            <a:pPr marL="285750" indent="-285750" algn="l">
              <a:buFont typeface="Arial" panose="020B0604020202020204" pitchFamily="34" charset="0"/>
              <a:buChar char="•"/>
            </a:pPr>
            <a:r>
              <a:rPr lang="es-PE" sz="2000" dirty="0">
                <a:solidFill>
                  <a:schemeClr val="tx1"/>
                </a:solidFill>
              </a:rPr>
              <a:t>Exportadores</a:t>
            </a:r>
          </a:p>
          <a:p>
            <a:pPr marL="285750" indent="-285750" algn="l">
              <a:buFont typeface="Arial" panose="020B0604020202020204" pitchFamily="34" charset="0"/>
              <a:buChar char="•"/>
            </a:pPr>
            <a:r>
              <a:rPr lang="es-PE" sz="2000" dirty="0">
                <a:solidFill>
                  <a:schemeClr val="tx1"/>
                </a:solidFill>
              </a:rPr>
              <a:t>Importadores</a:t>
            </a:r>
          </a:p>
          <a:p>
            <a:pPr marL="285750" indent="-285750" algn="l">
              <a:buFont typeface="Arial" panose="020B0604020202020204" pitchFamily="34" charset="0"/>
              <a:buChar char="•"/>
            </a:pPr>
            <a:r>
              <a:rPr lang="es-PE" sz="2000" dirty="0">
                <a:solidFill>
                  <a:schemeClr val="tx1"/>
                </a:solidFill>
              </a:rPr>
              <a:t>Almacenes autorizados</a:t>
            </a:r>
          </a:p>
          <a:p>
            <a:pPr marL="285750" indent="-285750" algn="l">
              <a:buFont typeface="Arial" panose="020B0604020202020204" pitchFamily="34" charset="0"/>
              <a:buChar char="•"/>
            </a:pPr>
            <a:r>
              <a:rPr lang="es-PE" sz="2000" dirty="0">
                <a:solidFill>
                  <a:schemeClr val="tx1"/>
                </a:solidFill>
              </a:rPr>
              <a:t>Agente de Aduanas</a:t>
            </a:r>
          </a:p>
          <a:p>
            <a:pPr marL="285750" indent="-285750" algn="l">
              <a:buFont typeface="Arial" panose="020B0604020202020204" pitchFamily="34" charset="0"/>
              <a:buChar char="•"/>
            </a:pPr>
            <a:r>
              <a:rPr lang="es-PE" sz="2000" dirty="0">
                <a:solidFill>
                  <a:schemeClr val="tx1"/>
                </a:solidFill>
              </a:rPr>
              <a:t>Empresas de servicio de entrega rápida</a:t>
            </a:r>
          </a:p>
          <a:p>
            <a:pPr marL="285750" indent="-285750" algn="l">
              <a:buFont typeface="Arial" panose="020B0604020202020204" pitchFamily="34" charset="0"/>
              <a:buChar char="•"/>
            </a:pPr>
            <a:endParaRPr lang="es-PE" dirty="0"/>
          </a:p>
        </p:txBody>
      </p:sp>
      <p:pic>
        <p:nvPicPr>
          <p:cNvPr id="7" name="Picture 2" descr="OPERADOR ECONÓMICO AUTORIZADO">
            <a:extLst>
              <a:ext uri="{FF2B5EF4-FFF2-40B4-BE49-F238E27FC236}">
                <a16:creationId xmlns:a16="http://schemas.microsoft.com/office/drawing/2014/main" id="{9A45EAAB-103B-FC69-48F2-0BF8FD5CF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838" y="114806"/>
            <a:ext cx="1837679" cy="72210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BEE6A65-402D-A2C6-473E-0EF3A612E703}"/>
              </a:ext>
            </a:extLst>
          </p:cNvPr>
          <p:cNvSpPr txBox="1"/>
          <p:nvPr/>
        </p:nvSpPr>
        <p:spPr>
          <a:xfrm>
            <a:off x="388281" y="4044404"/>
            <a:ext cx="8585236" cy="738664"/>
          </a:xfrm>
          <a:prstGeom prst="rect">
            <a:avLst/>
          </a:prstGeom>
          <a:noFill/>
        </p:spPr>
        <p:txBody>
          <a:bodyPr wrap="square" rtlCol="0">
            <a:spAutoFit/>
          </a:bodyPr>
          <a:lstStyle/>
          <a:p>
            <a:pPr marL="285750" indent="-285750">
              <a:buFont typeface="Arial" panose="020B0604020202020204" pitchFamily="34" charset="0"/>
              <a:buChar char="•"/>
            </a:pPr>
            <a:r>
              <a:rPr lang="es-PE" sz="1400" dirty="0"/>
              <a:t>Empresas de cualquier régimen laboral según sector, actividad y tamaño</a:t>
            </a:r>
          </a:p>
          <a:p>
            <a:pPr marL="285750" indent="-285750">
              <a:buFont typeface="Arial" panose="020B0604020202020204" pitchFamily="34" charset="0"/>
              <a:buChar char="•"/>
            </a:pPr>
            <a:r>
              <a:rPr lang="es-PE" sz="1400" b="0" i="0" dirty="0">
                <a:effectLst/>
              </a:rPr>
              <a:t>Esta certificación es otorgada previa aprobación de la SUNAT; de manera gradual se incluirán a otros operadores de Comercio Exterior.</a:t>
            </a:r>
            <a:r>
              <a:rPr lang="es-PE" sz="1400" dirty="0"/>
              <a:t> </a:t>
            </a:r>
          </a:p>
        </p:txBody>
      </p:sp>
      <p:pic>
        <p:nvPicPr>
          <p:cNvPr id="7170" name="Picture 2" descr="Opinion : Debemos incluir a más operadores económicos autorizados –  Asociacion Peruana de Agentes Maritimos">
            <a:extLst>
              <a:ext uri="{FF2B5EF4-FFF2-40B4-BE49-F238E27FC236}">
                <a16:creationId xmlns:a16="http://schemas.microsoft.com/office/drawing/2014/main" id="{53438E0C-C7B2-7E06-0BFD-00563CAA2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068" y="1189140"/>
            <a:ext cx="3174431" cy="2765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32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docProps/app.xml><?xml version="1.0" encoding="utf-8"?>
<Properties xmlns="http://schemas.openxmlformats.org/officeDocument/2006/extended-properties" xmlns:vt="http://schemas.openxmlformats.org/officeDocument/2006/docPropsVTypes">
  <Template/>
  <TotalTime>597</TotalTime>
  <Words>1412</Words>
  <Application>Microsoft Office PowerPoint</Application>
  <PresentationFormat>Presentación en pantalla (16:9)</PresentationFormat>
  <Paragraphs>138</Paragraphs>
  <Slides>27</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27</vt:i4>
      </vt:variant>
    </vt:vector>
  </HeadingPairs>
  <TitlesOfParts>
    <vt:vector size="37" baseType="lpstr">
      <vt:lpstr>Merriweather Black</vt:lpstr>
      <vt:lpstr>Rockwell</vt:lpstr>
      <vt:lpstr>Myriad Pro Regular</vt:lpstr>
      <vt:lpstr>Spectral</vt:lpstr>
      <vt:lpstr>Merriweather</vt:lpstr>
      <vt:lpstr>Bookman Old Style</vt:lpstr>
      <vt:lpstr>Wingdings</vt:lpstr>
      <vt:lpstr>Myriad Pro</vt:lpstr>
      <vt:lpstr>Arial</vt:lpstr>
      <vt:lpstr>Damask</vt:lpstr>
      <vt:lpstr>Implementación de los operadores económicos autorizados  en la gestión aduanera</vt:lpstr>
      <vt:lpstr>Contenido</vt:lpstr>
      <vt:lpstr>Contenido</vt:lpstr>
      <vt:lpstr>HISTORIA</vt:lpstr>
      <vt:lpstr>El acuerdo de facilitación del comercio </vt:lpstr>
      <vt:lpstr>Facilitación del comercio:  menos papeleo en las fronteras</vt:lpstr>
      <vt:lpstr>¿Qué es?</vt:lpstr>
      <vt:lpstr>Base legal</vt:lpstr>
      <vt:lpstr>     ¿Quiénes pueden ser oea?</vt:lpstr>
      <vt:lpstr>Importancia</vt:lpstr>
      <vt:lpstr>Requisitos para ser oea</vt:lpstr>
      <vt:lpstr>Requisitos para ser oea</vt:lpstr>
      <vt:lpstr>Nivel de seguridad adecuado:  Sistema de gestión en control y seguridad basc   BASC -Business Alliance for Secure Commerce </vt:lpstr>
      <vt:lpstr>Amenazas al comercio internacional</vt:lpstr>
      <vt:lpstr>Presentación de PowerPoint</vt:lpstr>
      <vt:lpstr>Presentación de PowerPoint</vt:lpstr>
      <vt:lpstr>Presentación de PowerPoint</vt:lpstr>
      <vt:lpstr>BENEFICIOS DE OBTENER LA CERTIFICACION OEA</vt:lpstr>
      <vt:lpstr>Procedimiento ante oea sunat</vt:lpstr>
      <vt:lpstr>Evolución de los oea en el perú</vt:lpstr>
      <vt:lpstr>Situación actual oea 2022</vt:lpstr>
      <vt:lpstr>COMPARACION ENTRE SER OEA Y NO OEA</vt:lpstr>
      <vt:lpstr>Los acuerdos de reconocimiento mutuo</vt:lpstr>
      <vt:lpstr>Perú tiene los  siguientes  Acuerdos de Reconocimiento Mutuo </vt:lpstr>
      <vt:lpstr>Situación  mundial de los arm</vt:lpstr>
      <vt:lpstr>CONCLUSIONES</vt:lpstr>
      <vt:lpstr>Gina Guisella herrera palacios- coordinadora comercial –representante oea  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Operador Económico Autorizado (OEA)</dc:title>
  <dc:creator>PC-29</dc:creator>
  <cp:lastModifiedBy>AG ADUANAS SA GRUPO06</cp:lastModifiedBy>
  <cp:revision>19</cp:revision>
  <dcterms:modified xsi:type="dcterms:W3CDTF">2022-10-11T23:51:02Z</dcterms:modified>
</cp:coreProperties>
</file>